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5" r:id="rId4"/>
    <p:sldId id="258" r:id="rId5"/>
    <p:sldId id="270" r:id="rId6"/>
    <p:sldId id="26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74" r:id="rId16"/>
    <p:sldId id="269" r:id="rId17"/>
    <p:sldId id="271" r:id="rId18"/>
    <p:sldId id="273" r:id="rId19"/>
    <p:sldId id="272" r:id="rId20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EA7"/>
    <a:srgbClr val="FF0000"/>
    <a:srgbClr val="5AD1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65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342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43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47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99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6153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41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79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6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100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82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98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5218-B5BD-0C46-9CA1-3E2C041A128F}" type="datetimeFigureOut">
              <a:rPr lang="da-DK" smtClean="0"/>
              <a:t>15-04-2020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26BE3-DDA2-CC47-BAD3-6041D63F16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8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logo covid steroi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649" y="3776809"/>
            <a:ext cx="2827882" cy="27731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8836" y="1487623"/>
            <a:ext cx="8040003" cy="1470025"/>
          </a:xfrm>
        </p:spPr>
        <p:txBody>
          <a:bodyPr>
            <a:noAutofit/>
          </a:bodyPr>
          <a:lstStyle/>
          <a:p>
            <a:r>
              <a:rPr lang="da-DK" sz="6000" dirty="0"/>
              <a:t>BLANDING AF: </a:t>
            </a:r>
            <a:br>
              <a:rPr lang="da-DK" sz="6000" dirty="0"/>
            </a:br>
            <a:r>
              <a:rPr lang="da-DK" sz="6000" dirty="0">
                <a:solidFill>
                  <a:srgbClr val="FF0000"/>
                </a:solidFill>
              </a:rPr>
              <a:t>STEROID INFUSION (KONTINUERLIG)</a:t>
            </a:r>
          </a:p>
        </p:txBody>
      </p:sp>
    </p:spTree>
    <p:extLst>
      <p:ext uri="{BB962C8B-B14F-4D97-AF65-F5344CB8AC3E}">
        <p14:creationId xmlns:p14="http://schemas.microsoft.com/office/powerpoint/2010/main" val="563870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VI_337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144000" cy="514395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Træk medicinen op</a:t>
            </a:r>
          </a:p>
        </p:txBody>
      </p:sp>
    </p:spTree>
    <p:extLst>
      <p:ext uri="{BB962C8B-B14F-4D97-AF65-F5344CB8AC3E}">
        <p14:creationId xmlns:p14="http://schemas.microsoft.com/office/powerpoint/2010/main" val="7635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981"/>
            <a:ext cx="8229600" cy="1300657"/>
          </a:xfrm>
          <a:solidFill>
            <a:srgbClr val="5AD1BA"/>
          </a:solidFill>
        </p:spPr>
        <p:txBody>
          <a:bodyPr>
            <a:normAutofit fontScale="90000"/>
          </a:bodyPr>
          <a:lstStyle/>
          <a:p>
            <a:r>
              <a:rPr lang="da-DK" dirty="0"/>
              <a:t>Stil ampuller fra dig m. sprøjte </a:t>
            </a:r>
            <a:br>
              <a:rPr lang="da-DK" dirty="0"/>
            </a:br>
            <a:r>
              <a:rPr lang="da-DK" dirty="0"/>
              <a:t>og nål siddende i ampullen. </a:t>
            </a:r>
          </a:p>
        </p:txBody>
      </p:sp>
      <p:pic>
        <p:nvPicPr>
          <p:cNvPr id="5" name="Billede 4" descr="IMG_333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04307"/>
            <a:ext cx="9144000" cy="52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2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stop-2717058_1280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" b="21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2255715" y="5916595"/>
            <a:ext cx="4657670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4400" dirty="0">
                <a:solidFill>
                  <a:srgbClr val="FF0000"/>
                </a:solidFill>
              </a:rPr>
              <a:t>DOBBELT KONTROL</a:t>
            </a:r>
          </a:p>
        </p:txBody>
      </p:sp>
    </p:spTree>
    <p:extLst>
      <p:ext uri="{BB962C8B-B14F-4D97-AF65-F5344CB8AC3E}">
        <p14:creationId xmlns:p14="http://schemas.microsoft.com/office/powerpoint/2010/main" val="2666399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6.5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2424"/>
            <a:ext cx="9144001" cy="5729658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140946"/>
            <a:ext cx="8229600" cy="1262824"/>
          </a:xfrm>
          <a:solidFill>
            <a:srgbClr val="5AD1BA"/>
          </a:solidFill>
        </p:spPr>
        <p:txBody>
          <a:bodyPr>
            <a:normAutofit/>
          </a:bodyPr>
          <a:lstStyle/>
          <a:p>
            <a:r>
              <a:rPr lang="da-DK" sz="3200" dirty="0"/>
              <a:t>Din medstuderende skal kontrollere allokering og om det rigtige medicin er trukket op</a:t>
            </a:r>
          </a:p>
        </p:txBody>
      </p:sp>
      <p:sp>
        <p:nvSpPr>
          <p:cNvPr id="6" name="Krans 5"/>
          <p:cNvSpPr/>
          <p:nvPr/>
        </p:nvSpPr>
        <p:spPr>
          <a:xfrm>
            <a:off x="5150549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54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IMG_333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Pladsholder til indhold 3"/>
          <p:cNvSpPr>
            <a:spLocks noGrp="1"/>
          </p:cNvSpPr>
          <p:nvPr>
            <p:ph sz="half" idx="4294967295"/>
          </p:nvPr>
        </p:nvSpPr>
        <p:spPr>
          <a:xfrm>
            <a:off x="4828901" y="1949088"/>
            <a:ext cx="3893197" cy="2964105"/>
          </a:xfrm>
          <a:prstGeom prst="rect">
            <a:avLst/>
          </a:prstGeom>
          <a:solidFill>
            <a:srgbClr val="5AD1BA"/>
          </a:solidFill>
        </p:spPr>
        <p:txBody>
          <a:bodyPr/>
          <a:lstStyle/>
          <a:p>
            <a:r>
              <a:rPr lang="da-DK" sz="4400" dirty="0"/>
              <a:t>Tag én 100ml beholder m. natriumklorid </a:t>
            </a:r>
            <a:br>
              <a:rPr lang="da-DK" sz="4400" dirty="0"/>
            </a:br>
            <a:r>
              <a:rPr lang="da-DK" sz="4400" dirty="0"/>
              <a:t>9mg/ml</a:t>
            </a:r>
          </a:p>
        </p:txBody>
      </p:sp>
    </p:spTree>
    <p:extLst>
      <p:ext uri="{BB962C8B-B14F-4D97-AF65-F5344CB8AC3E}">
        <p14:creationId xmlns:p14="http://schemas.microsoft.com/office/powerpoint/2010/main" val="1543803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IMG_334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1470616"/>
            <a:ext cx="4038600" cy="1721289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Fjern det ene låg fra natriumklorid dunken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half" idx="1"/>
          </p:nvPr>
        </p:nvSpPr>
        <p:spPr>
          <a:xfrm>
            <a:off x="4784831" y="3191905"/>
            <a:ext cx="4038600" cy="1301503"/>
          </a:xfrm>
          <a:solidFill>
            <a:srgbClr val="5AD1BA"/>
          </a:solidFill>
        </p:spPr>
        <p:txBody>
          <a:bodyPr>
            <a:noAutofit/>
          </a:bodyPr>
          <a:lstStyle/>
          <a:p>
            <a:r>
              <a:rPr lang="da-DK" sz="3600" dirty="0">
                <a:solidFill>
                  <a:srgbClr val="000000"/>
                </a:solidFill>
              </a:rPr>
              <a:t>Afsprit membranen</a:t>
            </a:r>
          </a:p>
        </p:txBody>
      </p:sp>
      <p:sp>
        <p:nvSpPr>
          <p:cNvPr id="10" name="Højrepil 9"/>
          <p:cNvSpPr/>
          <p:nvPr/>
        </p:nvSpPr>
        <p:spPr>
          <a:xfrm rot="13173376" flipV="1">
            <a:off x="2398747" y="2581665"/>
            <a:ext cx="2867339" cy="147679"/>
          </a:xfrm>
          <a:prstGeom prst="rightArrow">
            <a:avLst/>
          </a:prstGeom>
          <a:solidFill>
            <a:srgbClr val="5AD1BA"/>
          </a:solidFill>
          <a:ln>
            <a:solidFill>
              <a:srgbClr val="4DBEA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28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VI_334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30760"/>
            <a:ext cx="9144000" cy="5143952"/>
          </a:xfr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65180"/>
            <a:ext cx="8229600" cy="1143000"/>
          </a:xfrm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</a:t>
            </a:r>
          </a:p>
        </p:txBody>
      </p:sp>
    </p:spTree>
    <p:extLst>
      <p:ext uri="{BB962C8B-B14F-4D97-AF65-F5344CB8AC3E}">
        <p14:creationId xmlns:p14="http://schemas.microsoft.com/office/powerpoint/2010/main" val="38828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Blanding af medicin step by step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834161"/>
            <a:ext cx="8229600" cy="3948033"/>
          </a:xfrm>
          <a:ln>
            <a:solidFill>
              <a:srgbClr val="4DBEA7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dirty="0"/>
              <a:t>Penetrer membranen med kanyle og sprøjt 2ml </a:t>
            </a:r>
            <a:r>
              <a:rPr lang="da-DK" dirty="0" err="1"/>
              <a:t>Solu-Cortef</a:t>
            </a:r>
            <a:r>
              <a:rPr lang="da-DK" dirty="0"/>
              <a:t> i beholderen.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Lad den første kanyle sidde i.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Tag den anden sprøjte og placer den på den kanyle der sidde i beholderen.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Sprøjt de sidste 2ml i beholderen.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/>
              <a:t>Smid de </a:t>
            </a:r>
            <a:r>
              <a:rPr lang="da-DK"/>
              <a:t>to kanyler </a:t>
            </a:r>
            <a:r>
              <a:rPr lang="da-DK" dirty="0"/>
              <a:t>korrekt ud i en gul spand.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47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Sæt klistermærke på blandingen og udfyld det til den rigtige patient. </a:t>
            </a:r>
          </a:p>
        </p:txBody>
      </p:sp>
      <p:pic>
        <p:nvPicPr>
          <p:cNvPr id="4" name="Billede 3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C2BF5937-D92D-4707-A80D-58041B2153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" y="1417638"/>
            <a:ext cx="8892171" cy="53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2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Skærmbillede 2020-04-06 kl. 13.47.27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8404"/>
            <a:ext cx="9144000" cy="4969595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a-DK" dirty="0"/>
              <a:t>Signer Medicinlog</a:t>
            </a:r>
          </a:p>
        </p:txBody>
      </p:sp>
      <p:sp>
        <p:nvSpPr>
          <p:cNvPr id="6" name="Krans 5"/>
          <p:cNvSpPr/>
          <p:nvPr/>
        </p:nvSpPr>
        <p:spPr>
          <a:xfrm>
            <a:off x="3391927" y="3559560"/>
            <a:ext cx="2422806" cy="1821558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1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IMG_3276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0257" y="0"/>
            <a:ext cx="10325784" cy="6883856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328359" y="133690"/>
            <a:ext cx="8451152" cy="584776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3200" dirty="0"/>
              <a:t>MATERIALE TIL BLANDING AF STEROID INFUSION: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735196" y="3157643"/>
            <a:ext cx="2075283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SOLU-CORTEF</a:t>
            </a:r>
          </a:p>
          <a:p>
            <a:r>
              <a:rPr lang="da-DK" dirty="0"/>
              <a:t>100mg i 2ml solvent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3792943" y="1904277"/>
            <a:ext cx="1380982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Alkoholswab</a:t>
            </a:r>
            <a:endParaRPr lang="da-DK" dirty="0"/>
          </a:p>
        </p:txBody>
      </p:sp>
      <p:sp>
        <p:nvSpPr>
          <p:cNvPr id="10" name="Tekstfelt 9"/>
          <p:cNvSpPr txBox="1"/>
          <p:nvPr/>
        </p:nvSpPr>
        <p:spPr>
          <a:xfrm>
            <a:off x="7819812" y="3024790"/>
            <a:ext cx="1143387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kanyler </a:t>
            </a:r>
          </a:p>
          <a:p>
            <a:r>
              <a:rPr lang="da-DK" dirty="0"/>
              <a:t>Lyserød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7101325" y="5230713"/>
            <a:ext cx="1726104" cy="646331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100 ml beholder</a:t>
            </a:r>
          </a:p>
          <a:p>
            <a:r>
              <a:rPr lang="da-DK" dirty="0"/>
              <a:t>m. </a:t>
            </a:r>
            <a:r>
              <a:rPr lang="da-DK" dirty="0" err="1"/>
              <a:t>NaCl</a:t>
            </a:r>
            <a:r>
              <a:rPr lang="da-DK" dirty="0"/>
              <a:t> 9mg/ml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3031951" y="5415379"/>
            <a:ext cx="1521984" cy="369332"/>
          </a:xfrm>
          <a:prstGeom prst="rect">
            <a:avLst/>
          </a:prstGeom>
          <a:solidFill>
            <a:srgbClr val="5AD1BA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2x 2ml sprøjte</a:t>
            </a:r>
          </a:p>
        </p:txBody>
      </p:sp>
    </p:spTree>
    <p:extLst>
      <p:ext uri="{BB962C8B-B14F-4D97-AF65-F5344CB8AC3E}">
        <p14:creationId xmlns:p14="http://schemas.microsoft.com/office/powerpoint/2010/main" val="30637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Skærmbillede 2020-04-07 kl. 11.21.56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1158"/>
            <a:ext cx="9144000" cy="6879158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423782" y="1414795"/>
            <a:ext cx="2667383" cy="4294866"/>
          </a:xfrm>
          <a:prstGeom prst="rect">
            <a:avLst/>
          </a:prstGeom>
          <a:solidFill>
            <a:srgbClr val="5AD1BA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Sprit hænder </a:t>
            </a:r>
            <a:br>
              <a:rPr lang="da-DK" dirty="0"/>
            </a:br>
            <a:r>
              <a:rPr lang="da-DK" dirty="0"/>
              <a:t>og tag handsker på </a:t>
            </a:r>
          </a:p>
        </p:txBody>
      </p:sp>
      <p:pic>
        <p:nvPicPr>
          <p:cNvPr id="5" name="Billede 4" descr="Skærmbillede 2020-04-07 kl. 11.45.1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054" y="0"/>
            <a:ext cx="570194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6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274639"/>
            <a:ext cx="8229600" cy="1143000"/>
          </a:xfrm>
          <a:solidFill>
            <a:srgbClr val="5AD1BA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da-DK" dirty="0"/>
              <a:t>Noter ID, Dato, Allokering og </a:t>
            </a:r>
          </a:p>
          <a:p>
            <a:pPr marL="0" indent="0" algn="ctr">
              <a:buNone/>
            </a:pPr>
            <a:r>
              <a:rPr lang="da-DK" dirty="0"/>
              <a:t>Batch/LOT nummer i medicinlog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5" name="Billede 4" descr="Skærmbillede 2020-04-06 kl. 13.46.4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68311"/>
            <a:ext cx="9144000" cy="4126163"/>
          </a:xfrm>
          <a:prstGeom prst="rect">
            <a:avLst/>
          </a:prstGeom>
        </p:spPr>
      </p:pic>
      <p:sp>
        <p:nvSpPr>
          <p:cNvPr id="6" name="Krans 5"/>
          <p:cNvSpPr/>
          <p:nvPr/>
        </p:nvSpPr>
        <p:spPr>
          <a:xfrm>
            <a:off x="-150382" y="2456597"/>
            <a:ext cx="3993452" cy="2707270"/>
          </a:xfrm>
          <a:prstGeom prst="donut">
            <a:avLst>
              <a:gd name="adj" fmla="val 33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05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IMG_332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7597"/>
            <a:ext cx="9144000" cy="527040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5AD1BA"/>
          </a:solidFill>
        </p:spPr>
        <p:txBody>
          <a:bodyPr/>
          <a:lstStyle/>
          <a:p>
            <a:r>
              <a:rPr lang="da-DK" dirty="0"/>
              <a:t>Batch nummer</a:t>
            </a:r>
          </a:p>
        </p:txBody>
      </p:sp>
      <p:sp>
        <p:nvSpPr>
          <p:cNvPr id="7" name="Krans 6"/>
          <p:cNvSpPr/>
          <p:nvPr/>
        </p:nvSpPr>
        <p:spPr>
          <a:xfrm>
            <a:off x="1971662" y="3843655"/>
            <a:ext cx="1286593" cy="952558"/>
          </a:xfrm>
          <a:prstGeom prst="donut">
            <a:avLst>
              <a:gd name="adj" fmla="val 101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 descr="IMG_3283.jpe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  <p:sp>
        <p:nvSpPr>
          <p:cNvPr id="5" name="Pladsholder til indhold 5"/>
          <p:cNvSpPr txBox="1">
            <a:spLocks/>
          </p:cNvSpPr>
          <p:nvPr/>
        </p:nvSpPr>
        <p:spPr>
          <a:xfrm>
            <a:off x="4781872" y="935846"/>
            <a:ext cx="4038600" cy="50077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5046118" y="1253365"/>
            <a:ext cx="36406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2800" dirty="0">
                <a:solidFill>
                  <a:schemeClr val="bg1"/>
                </a:solidFill>
              </a:rPr>
              <a:t>Tag 2 ampuller med </a:t>
            </a:r>
            <a:r>
              <a:rPr lang="da-DK" sz="2800" dirty="0" err="1">
                <a:solidFill>
                  <a:schemeClr val="bg1"/>
                </a:solidFill>
              </a:rPr>
              <a:t>Solu-Cortef</a:t>
            </a:r>
            <a:br>
              <a:rPr lang="da-DK" sz="2800" dirty="0">
                <a:solidFill>
                  <a:schemeClr val="bg1"/>
                </a:solidFill>
              </a:rPr>
            </a:b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a-DK" sz="2800" dirty="0">
                <a:solidFill>
                  <a:schemeClr val="bg1"/>
                </a:solidFill>
              </a:rPr>
              <a:t>Check om du har taget den rigtige blanding: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5046118" y="4345002"/>
            <a:ext cx="334461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2800" dirty="0" err="1">
                <a:solidFill>
                  <a:srgbClr val="5AD1BA"/>
                </a:solidFill>
              </a:rPr>
              <a:t>Solu-Cortef</a:t>
            </a:r>
            <a:r>
              <a:rPr lang="da-DK" sz="2800" dirty="0">
                <a:solidFill>
                  <a:srgbClr val="5AD1BA"/>
                </a:solidFill>
              </a:rPr>
              <a:t> </a:t>
            </a:r>
          </a:p>
          <a:p>
            <a:pPr algn="ctr"/>
            <a:r>
              <a:rPr lang="da-DK" sz="2800" dirty="0">
                <a:solidFill>
                  <a:srgbClr val="5AD1BA"/>
                </a:solidFill>
              </a:rPr>
              <a:t>100mg </a:t>
            </a:r>
            <a:r>
              <a:rPr lang="da-DK" sz="2800" dirty="0" err="1">
                <a:solidFill>
                  <a:srgbClr val="5AD1BA"/>
                </a:solidFill>
              </a:rPr>
              <a:t>Hydrocortison</a:t>
            </a:r>
            <a:endParaRPr lang="da-DK" sz="2800" dirty="0">
              <a:solidFill>
                <a:srgbClr val="5AD1BA"/>
              </a:solidFill>
            </a:endParaRPr>
          </a:p>
          <a:p>
            <a:pPr algn="ctr"/>
            <a:r>
              <a:rPr lang="da-DK" sz="2800" dirty="0">
                <a:solidFill>
                  <a:srgbClr val="5AD1BA"/>
                </a:solidFill>
              </a:rPr>
              <a:t>+ 2ml solvens</a:t>
            </a:r>
          </a:p>
        </p:txBody>
      </p:sp>
    </p:spTree>
    <p:extLst>
      <p:ext uri="{BB962C8B-B14F-4D97-AF65-F5344CB8AC3E}">
        <p14:creationId xmlns:p14="http://schemas.microsoft.com/office/powerpoint/2010/main" val="67191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VI_3294.mo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41615"/>
            <a:ext cx="9144000" cy="5143500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67090" y="20079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Aktiver ampullen og omryst i 20 sekunder</a:t>
            </a:r>
          </a:p>
        </p:txBody>
      </p:sp>
      <p:sp>
        <p:nvSpPr>
          <p:cNvPr id="4" name="Tekstfelt 3"/>
          <p:cNvSpPr txBox="1"/>
          <p:nvPr/>
        </p:nvSpPr>
        <p:spPr>
          <a:xfrm>
            <a:off x="167090" y="2473309"/>
            <a:ext cx="88056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5400" dirty="0">
                <a:solidFill>
                  <a:srgbClr val="FF0000"/>
                </a:solidFill>
              </a:rPr>
              <a:t>LAD DEM HVILE I 3 MINUTTER</a:t>
            </a:r>
          </a:p>
        </p:txBody>
      </p:sp>
    </p:spTree>
    <p:extLst>
      <p:ext uri="{BB962C8B-B14F-4D97-AF65-F5344CB8AC3E}">
        <p14:creationId xmlns:p14="http://schemas.microsoft.com/office/powerpoint/2010/main" val="28165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8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MG_3308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7090" y="18433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Fjern låg og afsprit membran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5046118" y="2425205"/>
            <a:ext cx="36406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3200" dirty="0">
                <a:solidFill>
                  <a:schemeClr val="bg1"/>
                </a:solidFill>
              </a:rPr>
              <a:t>Fjern det gule låg på begge ampuller</a:t>
            </a:r>
          </a:p>
          <a:p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5046118" y="4196892"/>
            <a:ext cx="34922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da-DK" sz="3200" dirty="0">
                <a:solidFill>
                  <a:schemeClr val="bg1"/>
                </a:solidFill>
              </a:rPr>
              <a:t>Afsprit membran </a:t>
            </a:r>
            <a:br>
              <a:rPr lang="da-DK" sz="3200" dirty="0">
                <a:solidFill>
                  <a:schemeClr val="bg1"/>
                </a:solidFill>
              </a:rPr>
            </a:br>
            <a:r>
              <a:rPr lang="da-DK" sz="3200" dirty="0">
                <a:solidFill>
                  <a:schemeClr val="bg1"/>
                </a:solidFill>
              </a:rPr>
              <a:t>med </a:t>
            </a:r>
            <a:r>
              <a:rPr lang="da-DK" sz="3200" dirty="0" err="1">
                <a:solidFill>
                  <a:schemeClr val="bg1"/>
                </a:solidFill>
              </a:rPr>
              <a:t>alkoholswab</a:t>
            </a:r>
            <a:endParaRPr lang="da-DK" sz="3200" dirty="0">
              <a:solidFill>
                <a:schemeClr val="bg1"/>
              </a:solidFill>
            </a:endParaRPr>
          </a:p>
        </p:txBody>
      </p:sp>
      <p:sp>
        <p:nvSpPr>
          <p:cNvPr id="8" name="Venstrepil 7"/>
          <p:cNvSpPr/>
          <p:nvPr/>
        </p:nvSpPr>
        <p:spPr>
          <a:xfrm rot="2725533">
            <a:off x="3858388" y="3422233"/>
            <a:ext cx="2009116" cy="228238"/>
          </a:xfrm>
          <a:prstGeom prst="leftArrow">
            <a:avLst/>
          </a:prstGeom>
          <a:solidFill>
            <a:srgbClr val="5AD1B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37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MG_3313.jpe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6385"/>
            <a:ext cx="9144000" cy="5721615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167090" y="200790"/>
            <a:ext cx="8805643" cy="707886"/>
          </a:xfrm>
          <a:prstGeom prst="rect">
            <a:avLst/>
          </a:prstGeom>
          <a:solidFill>
            <a:srgbClr val="4DBE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4000" dirty="0"/>
              <a:t>Saml sprøjte og kanyle</a:t>
            </a:r>
          </a:p>
        </p:txBody>
      </p:sp>
    </p:spTree>
    <p:extLst>
      <p:ext uri="{BB962C8B-B14F-4D97-AF65-F5344CB8AC3E}">
        <p14:creationId xmlns:p14="http://schemas.microsoft.com/office/powerpoint/2010/main" val="2403971648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206</Words>
  <Application>Microsoft Office PowerPoint</Application>
  <PresentationFormat>Skærmshow (4:3)</PresentationFormat>
  <Paragraphs>42</Paragraphs>
  <Slides>19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2" baseType="lpstr">
      <vt:lpstr>Arial</vt:lpstr>
      <vt:lpstr>Calibri</vt:lpstr>
      <vt:lpstr>Kontortema</vt:lpstr>
      <vt:lpstr>BLANDING AF:  STEROID INFUSION (KONTINUERLIG)</vt:lpstr>
      <vt:lpstr>PowerPoint-præsentation</vt:lpstr>
      <vt:lpstr>PowerPoint-præsentation</vt:lpstr>
      <vt:lpstr> </vt:lpstr>
      <vt:lpstr>Batch nummer</vt:lpstr>
      <vt:lpstr>PowerPoint-præsentation</vt:lpstr>
      <vt:lpstr>PowerPoint-præsentation</vt:lpstr>
      <vt:lpstr>PowerPoint-præsentation</vt:lpstr>
      <vt:lpstr>PowerPoint-præsentation</vt:lpstr>
      <vt:lpstr>Træk medicinen op</vt:lpstr>
      <vt:lpstr>Stil ampuller fra dig m. sprøjte  og nål siddende i ampullen. </vt:lpstr>
      <vt:lpstr>PowerPoint-præsentation</vt:lpstr>
      <vt:lpstr>Din medstuderende skal kontrollere allokering og om det rigtige medicin er trukket op</vt:lpstr>
      <vt:lpstr>PowerPoint-præsentation</vt:lpstr>
      <vt:lpstr>PowerPoint-præsentation</vt:lpstr>
      <vt:lpstr>Blanding af Medicin</vt:lpstr>
      <vt:lpstr>Blanding af medicin step by step</vt:lpstr>
      <vt:lpstr>Sæt klistermærke på blandingen og udfyld det til den rigtige patient. </vt:lpstr>
      <vt:lpstr>Signer Medicinlog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BLANDING AF:  STEROID INFUSION (KONTINUERLIG)</dc:title>
  <dc:creator>Thomas Steen Jensen</dc:creator>
  <cp:lastModifiedBy>Thomas Steen Jensen</cp:lastModifiedBy>
  <cp:revision>27</cp:revision>
  <dcterms:created xsi:type="dcterms:W3CDTF">2020-04-06T08:09:06Z</dcterms:created>
  <dcterms:modified xsi:type="dcterms:W3CDTF">2020-04-15T08:06:43Z</dcterms:modified>
</cp:coreProperties>
</file>