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268" r:id="rId3"/>
    <p:sldId id="269" r:id="rId4"/>
    <p:sldId id="271" r:id="rId5"/>
    <p:sldId id="270" r:id="rId6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085" y="-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FD4F7-94E1-4E77-BA35-CF20C55F3582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9D194-DEF0-484A-BD09-27BB83CF74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589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D8AEE-C79D-4E52-A048-38230766D7AA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0353-4002-4B0B-BBD5-BC0C01B8AD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65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785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9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7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7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1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771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71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08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302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26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FEF8-E2E7-4289-A831-58E4973121D4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530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br>
              <a:rPr lang="en-GB" sz="2300" b="1" dirty="0" smtClean="0">
                <a:latin typeface="Calibri" charset="0"/>
              </a:rPr>
            </a:br>
            <a:r>
              <a:rPr lang="en-GB" sz="2300" b="1" i="1" dirty="0" smtClean="0">
                <a:latin typeface="Calibri" charset="0"/>
              </a:rPr>
              <a:t>Withdrawal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Søren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Marker Jensen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soeren.marker.jensen.01@regionh.dk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pic>
        <p:nvPicPr>
          <p:cNvPr id="15364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958850"/>
            <a:ext cx="1900238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3491880" y="821870"/>
            <a:ext cx="1972816" cy="189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2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GB" sz="2800" b="1" dirty="0" smtClean="0"/>
              <a:t>A patient can be withdrawn from the trial of the following reasons:</a:t>
            </a:r>
          </a:p>
          <a:p>
            <a:pPr marL="0" indent="0">
              <a:buNone/>
              <a:defRPr/>
            </a:pPr>
            <a:endParaRPr lang="en-GB" sz="2800" b="1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Indication for treatment with PPI/H2RA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Clinical decision other than above mentioned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SAR/SUSAR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Withdrawal of consent</a:t>
            </a:r>
            <a:endParaRPr lang="en-GB" sz="2600" b="1" dirty="0" smtClean="0"/>
          </a:p>
          <a:p>
            <a:pPr marL="457200" lvl="1" indent="0">
              <a:buNone/>
              <a:defRPr/>
            </a:pPr>
            <a:r>
              <a:rPr lang="en-GB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5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If the patient is withdrawn from the trial, please complete the withdrawal form</a:t>
            </a:r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2564904"/>
            <a:ext cx="66960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9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After completing the withdrawal form the patient will be removed from the medication distribution system. </a:t>
            </a:r>
          </a:p>
          <a:p>
            <a:pPr marL="57150" indent="0"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Remember to discontinue trial medication in the patient charts!!! </a:t>
            </a:r>
          </a:p>
          <a:p>
            <a:pPr marL="57150" indent="0">
              <a:buNone/>
              <a:defRPr/>
            </a:pPr>
            <a:endParaRPr lang="en-GB" sz="2400" b="1" dirty="0">
              <a:solidFill>
                <a:srgbClr val="FF0000"/>
              </a:solidFill>
            </a:endParaRPr>
          </a:p>
          <a:p>
            <a:pPr marL="57150" indent="0">
              <a:buNone/>
              <a:defRPr/>
            </a:pPr>
            <a:r>
              <a:rPr lang="en-GB" sz="2400" b="1" dirty="0" smtClean="0"/>
              <a:t>Please continue completing day forms </a:t>
            </a:r>
          </a:p>
          <a:p>
            <a:pPr marL="57150" indent="0" algn="ctr">
              <a:buNone/>
              <a:defRPr/>
            </a:pPr>
            <a:endParaRPr lang="en-GB" sz="2400" b="1" dirty="0" smtClean="0"/>
          </a:p>
          <a:p>
            <a:pPr marL="57150" indent="0" algn="ctr">
              <a:buNone/>
              <a:defRPr/>
            </a:pPr>
            <a:r>
              <a:rPr lang="en-GB" sz="4000" b="1" dirty="0" smtClean="0"/>
              <a:t>unless…..</a:t>
            </a:r>
          </a:p>
          <a:p>
            <a:pPr marL="57150" indent="0">
              <a:buNone/>
              <a:defRPr/>
            </a:pPr>
            <a:endParaRPr lang="en-GB" sz="24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3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68597"/>
            <a:ext cx="6153422" cy="351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…consent is withdrawn from further collection of data. </a:t>
            </a:r>
          </a:p>
          <a:p>
            <a:pPr marL="57150" indent="0">
              <a:buNone/>
              <a:defRPr/>
            </a:pPr>
            <a:r>
              <a:rPr lang="en-GB" sz="2000" b="1" dirty="0" smtClean="0"/>
              <a:t>If consent is withdrawn from trial intervention only, please continue daily data registration  </a:t>
            </a:r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3586750" y="5589240"/>
            <a:ext cx="598926" cy="15638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0" name="Lige pilforbindelse 9"/>
          <p:cNvCxnSpPr/>
          <p:nvPr/>
        </p:nvCxnSpPr>
        <p:spPr>
          <a:xfrm rot="16200000" flipH="1">
            <a:off x="2630799" y="4246608"/>
            <a:ext cx="551615" cy="6255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11" name="Tekstboks 10"/>
          <p:cNvSpPr txBox="1"/>
          <p:nvPr/>
        </p:nvSpPr>
        <p:spPr>
          <a:xfrm>
            <a:off x="4188324" y="5469790"/>
            <a:ext cx="2808312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Day forms will no longer be generated</a:t>
            </a:r>
            <a:endParaRPr lang="en-GB" sz="1200" b="1" dirty="0"/>
          </a:p>
        </p:txBody>
      </p:sp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1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149</Words>
  <Application>Microsoft Office PowerPoint</Application>
  <PresentationFormat>Skærmshow (4:3)</PresentationFormat>
  <Paragraphs>50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Stress Ulcer Prophylaxis in the Intensive Care Unit (SUP-ICU) Withdrawal</vt:lpstr>
      <vt:lpstr>Withdrawal</vt:lpstr>
      <vt:lpstr>Withdrawal</vt:lpstr>
      <vt:lpstr>Withdrawal</vt:lpstr>
      <vt:lpstr>Withdrawal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</dc:title>
  <dc:creator>Mette Krag</dc:creator>
  <cp:lastModifiedBy>Carl Thomas Anthon</cp:lastModifiedBy>
  <cp:revision>11</cp:revision>
  <cp:lastPrinted>2015-11-02T10:34:52Z</cp:lastPrinted>
  <dcterms:created xsi:type="dcterms:W3CDTF">2015-07-29T13:29:11Z</dcterms:created>
  <dcterms:modified xsi:type="dcterms:W3CDTF">2016-09-23T10:02:46Z</dcterms:modified>
</cp:coreProperties>
</file>