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5" r:id="rId3"/>
    <p:sldMasterId id="2147483660" r:id="rId4"/>
  </p:sldMasterIdLst>
  <p:notesMasterIdLst>
    <p:notesMasterId r:id="rId38"/>
  </p:notesMasterIdLst>
  <p:sldIdLst>
    <p:sldId id="311" r:id="rId5"/>
    <p:sldId id="404" r:id="rId6"/>
    <p:sldId id="405" r:id="rId7"/>
    <p:sldId id="406" r:id="rId8"/>
    <p:sldId id="408" r:id="rId9"/>
    <p:sldId id="409" r:id="rId10"/>
    <p:sldId id="410" r:id="rId11"/>
    <p:sldId id="411" r:id="rId12"/>
    <p:sldId id="412" r:id="rId13"/>
    <p:sldId id="413" r:id="rId14"/>
    <p:sldId id="414" r:id="rId15"/>
    <p:sldId id="415" r:id="rId16"/>
    <p:sldId id="416" r:id="rId17"/>
    <p:sldId id="419" r:id="rId18"/>
    <p:sldId id="420" r:id="rId19"/>
    <p:sldId id="421" r:id="rId20"/>
    <p:sldId id="422" r:id="rId21"/>
    <p:sldId id="423" r:id="rId22"/>
    <p:sldId id="424" r:id="rId23"/>
    <p:sldId id="426" r:id="rId24"/>
    <p:sldId id="427" r:id="rId25"/>
    <p:sldId id="430" r:id="rId26"/>
    <p:sldId id="431" r:id="rId27"/>
    <p:sldId id="432" r:id="rId28"/>
    <p:sldId id="433" r:id="rId29"/>
    <p:sldId id="435" r:id="rId30"/>
    <p:sldId id="437" r:id="rId31"/>
    <p:sldId id="361" r:id="rId32"/>
    <p:sldId id="362" r:id="rId33"/>
    <p:sldId id="351" r:id="rId34"/>
    <p:sldId id="344" r:id="rId35"/>
    <p:sldId id="355" r:id="rId36"/>
    <p:sldId id="443" r:id="rId37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ne Sylvest Meyhoff" initials="TSM" lastIdx="3" clrIdx="0">
    <p:extLst/>
  </p:cmAuthor>
  <p:cmAuthor id="2" name="Morten Hylander Møller" initials="MHM" lastIdx="45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BB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 snapToGrid="0">
      <p:cViewPr>
        <p:scale>
          <a:sx n="90" d="100"/>
          <a:sy n="90" d="100"/>
        </p:scale>
        <p:origin x="-330" y="-90"/>
      </p:cViewPr>
      <p:guideLst>
        <p:guide orient="horz" pos="2062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23EB72-C05C-6947-A262-43EBD9588808}" type="doc">
      <dgm:prSet loTypeId="urn:microsoft.com/office/officeart/2005/8/layout/hProcess6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D3D9FB6B-74AA-8844-8205-1E40C9738459}">
      <dgm:prSet/>
      <dgm:spPr>
        <a:xfrm>
          <a:off x="1863109" y="170949"/>
          <a:ext cx="456930" cy="456930"/>
        </a:xfrm>
        <a:solidFill>
          <a:srgbClr val="008000"/>
        </a:solidFill>
      </dgm:spPr>
      <dgm:t>
        <a:bodyPr/>
        <a:lstStyle/>
        <a:p>
          <a:r>
            <a:rPr lang="da-DK" dirty="0">
              <a:latin typeface="Cambria"/>
              <a:ea typeface="+mn-ea"/>
              <a:cs typeface="+mn-cs"/>
            </a:rPr>
            <a:t>2014</a:t>
          </a:r>
        </a:p>
      </dgm:t>
    </dgm:pt>
    <dgm:pt modelId="{63DCFA07-F6AB-3741-900A-8E9EA6743A3F}" type="parTrans" cxnId="{06F2F24B-D481-E746-91B2-9E6266DEA203}">
      <dgm:prSet/>
      <dgm:spPr/>
      <dgm:t>
        <a:bodyPr/>
        <a:lstStyle/>
        <a:p>
          <a:endParaRPr lang="da-DK"/>
        </a:p>
      </dgm:t>
    </dgm:pt>
    <dgm:pt modelId="{0D804AB2-7F4C-2248-AF29-DE12FC9AC6C1}" type="sibTrans" cxnId="{06F2F24B-D481-E746-91B2-9E6266DEA203}">
      <dgm:prSet/>
      <dgm:spPr/>
      <dgm:t>
        <a:bodyPr/>
        <a:lstStyle/>
        <a:p>
          <a:endParaRPr lang="da-DK"/>
        </a:p>
      </dgm:t>
    </dgm:pt>
    <dgm:pt modelId="{A548BF7F-36B9-CE40-A6F9-42DA3F2B2782}">
      <dgm:prSet/>
      <dgm:spPr>
        <a:xfrm>
          <a:off x="3083884" y="170949"/>
          <a:ext cx="456930" cy="456930"/>
        </a:xfrm>
        <a:solidFill>
          <a:srgbClr val="008000"/>
        </a:solidFill>
      </dgm:spPr>
      <dgm:t>
        <a:bodyPr/>
        <a:lstStyle/>
        <a:p>
          <a:r>
            <a:rPr lang="da-DK" dirty="0">
              <a:latin typeface="Cambria"/>
              <a:ea typeface="+mn-ea"/>
              <a:cs typeface="+mn-cs"/>
            </a:rPr>
            <a:t>2018</a:t>
          </a:r>
        </a:p>
      </dgm:t>
    </dgm:pt>
    <dgm:pt modelId="{AD9EA192-391B-F040-81B3-B13A09BCF79A}" type="parTrans" cxnId="{E6EA0B54-D5B7-4E44-8478-72A02DA32A67}">
      <dgm:prSet/>
      <dgm:spPr/>
      <dgm:t>
        <a:bodyPr/>
        <a:lstStyle/>
        <a:p>
          <a:endParaRPr lang="da-DK"/>
        </a:p>
      </dgm:t>
    </dgm:pt>
    <dgm:pt modelId="{3C273738-BBF6-4B4C-9346-A43BAE25C634}" type="sibTrans" cxnId="{E6EA0B54-D5B7-4E44-8478-72A02DA32A67}">
      <dgm:prSet/>
      <dgm:spPr/>
      <dgm:t>
        <a:bodyPr/>
        <a:lstStyle/>
        <a:p>
          <a:endParaRPr lang="da-DK"/>
        </a:p>
      </dgm:t>
    </dgm:pt>
    <dgm:pt modelId="{98F43E27-42EE-C043-83DE-C55C79A228B0}">
      <dgm:prSet custT="1"/>
      <dgm:spPr>
        <a:xfrm>
          <a:off x="3312349" y="0"/>
          <a:ext cx="913861" cy="798830"/>
        </a:xfrm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da-DK" sz="1200" b="1" dirty="0">
              <a:latin typeface="+mn-lt"/>
              <a:ea typeface="+mn-ea"/>
              <a:cs typeface="+mn-cs"/>
            </a:rPr>
            <a:t>RCT</a:t>
          </a:r>
        </a:p>
      </dgm:t>
    </dgm:pt>
    <dgm:pt modelId="{82A53BB0-DD10-C74D-BE35-770B0107D687}" type="parTrans" cxnId="{A4AA2417-2F6E-D749-BCB1-564A1B163EA0}">
      <dgm:prSet/>
      <dgm:spPr/>
      <dgm:t>
        <a:bodyPr/>
        <a:lstStyle/>
        <a:p>
          <a:endParaRPr lang="da-DK"/>
        </a:p>
      </dgm:t>
    </dgm:pt>
    <dgm:pt modelId="{FEB6829B-AA70-194F-82C1-56F4A780B829}" type="sibTrans" cxnId="{A4AA2417-2F6E-D749-BCB1-564A1B163EA0}">
      <dgm:prSet/>
      <dgm:spPr/>
      <dgm:t>
        <a:bodyPr/>
        <a:lstStyle/>
        <a:p>
          <a:endParaRPr lang="da-DK"/>
        </a:p>
      </dgm:t>
    </dgm:pt>
    <dgm:pt modelId="{B4CAFBF3-50B6-8347-99D8-B5E712EEA1C6}">
      <dgm:prSet custT="1"/>
      <dgm:spPr>
        <a:xfrm>
          <a:off x="2091574" y="0"/>
          <a:ext cx="913861" cy="798830"/>
        </a:xfrm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da-DK" sz="1200" b="1" dirty="0">
              <a:latin typeface="+mn-lt"/>
              <a:ea typeface="+mn-ea"/>
              <a:cs typeface="+mn-cs"/>
            </a:rPr>
            <a:t>   Pilot </a:t>
          </a:r>
          <a:r>
            <a:rPr lang="da-DK" sz="1200" b="1" dirty="0" err="1">
              <a:latin typeface="+mn-lt"/>
              <a:ea typeface="+mn-ea"/>
              <a:cs typeface="+mn-cs"/>
            </a:rPr>
            <a:t>trial</a:t>
          </a:r>
          <a:endParaRPr lang="da-DK" sz="1200" b="1" dirty="0">
            <a:latin typeface="+mn-lt"/>
            <a:ea typeface="+mn-ea"/>
            <a:cs typeface="+mn-cs"/>
          </a:endParaRPr>
        </a:p>
      </dgm:t>
    </dgm:pt>
    <dgm:pt modelId="{2B77815E-F8B5-1A4C-A19A-0DA0B533E5B3}" type="parTrans" cxnId="{C567C532-A6EF-8E4A-A241-BA096834C358}">
      <dgm:prSet/>
      <dgm:spPr/>
      <dgm:t>
        <a:bodyPr/>
        <a:lstStyle/>
        <a:p>
          <a:endParaRPr lang="da-DK"/>
        </a:p>
      </dgm:t>
    </dgm:pt>
    <dgm:pt modelId="{E0022FF8-025C-5C40-AACF-CE8D682E7507}" type="sibTrans" cxnId="{C567C532-A6EF-8E4A-A241-BA096834C358}">
      <dgm:prSet/>
      <dgm:spPr/>
      <dgm:t>
        <a:bodyPr/>
        <a:lstStyle/>
        <a:p>
          <a:endParaRPr lang="da-DK"/>
        </a:p>
      </dgm:t>
    </dgm:pt>
    <dgm:pt modelId="{E6D7E742-B56C-4868-815E-5574DCAEF28E}">
      <dgm:prSet/>
      <dgm:spPr>
        <a:solidFill>
          <a:srgbClr val="008000"/>
        </a:solidFill>
        <a:ln>
          <a:noFill/>
        </a:ln>
      </dgm:spPr>
      <dgm:t>
        <a:bodyPr/>
        <a:lstStyle/>
        <a:p>
          <a:r>
            <a:rPr lang="da-DK" dirty="0">
              <a:latin typeface="Cambria" panose="02040503050406030204" pitchFamily="18" charset="0"/>
            </a:rPr>
            <a:t>2020</a:t>
          </a:r>
        </a:p>
      </dgm:t>
    </dgm:pt>
    <dgm:pt modelId="{60010051-4DAF-42E4-B61A-44B74DDCA493}" type="parTrans" cxnId="{99ECD711-6F34-4CE8-BDB4-CC185D5473FD}">
      <dgm:prSet/>
      <dgm:spPr/>
      <dgm:t>
        <a:bodyPr/>
        <a:lstStyle/>
        <a:p>
          <a:endParaRPr lang="da-DK"/>
        </a:p>
      </dgm:t>
    </dgm:pt>
    <dgm:pt modelId="{BD0AD0F1-8A7B-474D-B2A7-9176C2D66DDE}" type="sibTrans" cxnId="{99ECD711-6F34-4CE8-BDB4-CC185D5473FD}">
      <dgm:prSet/>
      <dgm:spPr/>
      <dgm:t>
        <a:bodyPr/>
        <a:lstStyle/>
        <a:p>
          <a:endParaRPr lang="da-DK"/>
        </a:p>
      </dgm:t>
    </dgm:pt>
    <dgm:pt modelId="{C3CE846E-3C98-4A0F-AFE2-0F39F9682DF1}">
      <dgm:prSet custT="1"/>
      <dgm:spPr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da-DK" sz="1200" b="1" dirty="0" err="1">
              <a:latin typeface="+mn-lt"/>
            </a:rPr>
            <a:t>Updated</a:t>
          </a:r>
          <a:r>
            <a:rPr lang="da-DK" sz="1200" b="1" dirty="0">
              <a:latin typeface="+mn-lt"/>
            </a:rPr>
            <a:t> </a:t>
          </a:r>
          <a:r>
            <a:rPr lang="da-DK" sz="1200" b="1" dirty="0" err="1">
              <a:latin typeface="+mn-lt"/>
            </a:rPr>
            <a:t>systematic</a:t>
          </a:r>
          <a:r>
            <a:rPr lang="da-DK" sz="1200" b="1" dirty="0">
              <a:latin typeface="+mn-lt"/>
            </a:rPr>
            <a:t> </a:t>
          </a:r>
          <a:r>
            <a:rPr lang="da-DK" sz="1200" b="1" dirty="0" err="1">
              <a:latin typeface="+mn-lt"/>
            </a:rPr>
            <a:t>review</a:t>
          </a:r>
          <a:endParaRPr lang="da-DK" sz="1200" b="1" dirty="0">
            <a:latin typeface="+mn-lt"/>
          </a:endParaRPr>
        </a:p>
      </dgm:t>
    </dgm:pt>
    <dgm:pt modelId="{F8578BD2-B6A1-47F8-A914-3205387B8964}" type="parTrans" cxnId="{83954DA2-6B49-4F97-B897-017D2F9EFCC3}">
      <dgm:prSet/>
      <dgm:spPr/>
      <dgm:t>
        <a:bodyPr/>
        <a:lstStyle/>
        <a:p>
          <a:endParaRPr lang="da-DK"/>
        </a:p>
      </dgm:t>
    </dgm:pt>
    <dgm:pt modelId="{C80CCC6A-BFFF-4C3A-98DB-BA80993EC761}" type="sibTrans" cxnId="{83954DA2-6B49-4F97-B897-017D2F9EFCC3}">
      <dgm:prSet/>
      <dgm:spPr/>
      <dgm:t>
        <a:bodyPr/>
        <a:lstStyle/>
        <a:p>
          <a:endParaRPr lang="da-DK"/>
        </a:p>
      </dgm:t>
    </dgm:pt>
    <dgm:pt modelId="{05D92893-C01D-4836-9AB9-A64FAEB1F2D1}">
      <dgm:prSet/>
      <dgm:spPr>
        <a:xfrm>
          <a:off x="1863109" y="170949"/>
          <a:ext cx="456930" cy="456930"/>
        </a:xfrm>
        <a:solidFill>
          <a:srgbClr val="008000"/>
        </a:solidFill>
      </dgm:spPr>
      <dgm:t>
        <a:bodyPr/>
        <a:lstStyle/>
        <a:p>
          <a:r>
            <a:rPr lang="da-DK" dirty="0">
              <a:latin typeface="Cambria"/>
              <a:ea typeface="+mn-ea"/>
              <a:cs typeface="+mn-cs"/>
            </a:rPr>
            <a:t>2017</a:t>
          </a:r>
        </a:p>
      </dgm:t>
    </dgm:pt>
    <dgm:pt modelId="{51E199A9-AC06-48B6-8D38-C1A40EC4ADC5}" type="parTrans" cxnId="{7E95FC49-4FC8-4B6D-91D5-AAF0034057B9}">
      <dgm:prSet/>
      <dgm:spPr/>
      <dgm:t>
        <a:bodyPr/>
        <a:lstStyle/>
        <a:p>
          <a:endParaRPr lang="da-DK"/>
        </a:p>
      </dgm:t>
    </dgm:pt>
    <dgm:pt modelId="{733BEABC-17F9-4BD8-AF03-C58FEF2BB7A8}" type="sibTrans" cxnId="{7E95FC49-4FC8-4B6D-91D5-AAF0034057B9}">
      <dgm:prSet/>
      <dgm:spPr/>
      <dgm:t>
        <a:bodyPr/>
        <a:lstStyle/>
        <a:p>
          <a:endParaRPr lang="da-DK"/>
        </a:p>
      </dgm:t>
    </dgm:pt>
    <dgm:pt modelId="{3D143852-B1D7-4890-9FE0-57921EC830FC}">
      <dgm:prSet custT="1"/>
      <dgm:spPr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8900000" scaled="1"/>
          <a:tileRect/>
        </a:gradFill>
      </dgm:spPr>
      <dgm:t>
        <a:bodyPr/>
        <a:lstStyle/>
        <a:p>
          <a:r>
            <a:rPr lang="da-DK" sz="1200" b="1" dirty="0" err="1"/>
            <a:t>Systematic</a:t>
          </a:r>
          <a:r>
            <a:rPr lang="da-DK" sz="1200" b="1" dirty="0"/>
            <a:t> </a:t>
          </a:r>
          <a:r>
            <a:rPr lang="da-DK" sz="1200" b="1" dirty="0" err="1"/>
            <a:t>review</a:t>
          </a:r>
          <a:endParaRPr lang="da-DK" sz="1200" b="1" dirty="0"/>
        </a:p>
      </dgm:t>
    </dgm:pt>
    <dgm:pt modelId="{ED3BB789-5227-4EA5-8338-413F91C81027}" type="parTrans" cxnId="{0D70A09F-8CFD-4D42-B0D9-D0788B7DF53F}">
      <dgm:prSet/>
      <dgm:spPr/>
      <dgm:t>
        <a:bodyPr/>
        <a:lstStyle/>
        <a:p>
          <a:endParaRPr lang="da-DK"/>
        </a:p>
      </dgm:t>
    </dgm:pt>
    <dgm:pt modelId="{32501A2E-F67A-4D43-8F9B-217A106B37FF}" type="sibTrans" cxnId="{0D70A09F-8CFD-4D42-B0D9-D0788B7DF53F}">
      <dgm:prSet/>
      <dgm:spPr/>
      <dgm:t>
        <a:bodyPr/>
        <a:lstStyle/>
        <a:p>
          <a:endParaRPr lang="da-DK"/>
        </a:p>
      </dgm:t>
    </dgm:pt>
    <dgm:pt modelId="{ED20B1F4-1741-3F45-ABC5-A84FB349A2B7}" type="pres">
      <dgm:prSet presAssocID="{3723EB72-C05C-6947-A262-43EBD958880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8A135712-3385-8A43-9DAF-8224EFDC007E}" type="pres">
      <dgm:prSet presAssocID="{D3D9FB6B-74AA-8844-8205-1E40C9738459}" presName="compNode" presStyleCnt="0"/>
      <dgm:spPr/>
    </dgm:pt>
    <dgm:pt modelId="{BE2A4A38-BC99-3043-988D-5ABF44BDFAE2}" type="pres">
      <dgm:prSet presAssocID="{D3D9FB6B-74AA-8844-8205-1E40C9738459}" presName="noGeometry" presStyleCnt="0"/>
      <dgm:spPr/>
    </dgm:pt>
    <dgm:pt modelId="{11B48215-8F1F-A642-B284-45182C4A547D}" type="pres">
      <dgm:prSet presAssocID="{D3D9FB6B-74AA-8844-8205-1E40C9738459}" presName="childTextVisible" presStyleLbl="bgAccFollowNode1" presStyleIdx="0" presStyleCnt="4" custScaleX="115856" custLinFactNeighborX="-4105">
        <dgm:presLayoutVars>
          <dgm:bulletEnabled val="1"/>
        </dgm:presLayoutVars>
      </dgm:prSet>
      <dgm:spPr>
        <a:prstGeom prst="rightArrow">
          <a:avLst>
            <a:gd name="adj1" fmla="val 70000"/>
            <a:gd name="adj2" fmla="val 50000"/>
          </a:avLst>
        </a:prstGeom>
      </dgm:spPr>
      <dgm:t>
        <a:bodyPr/>
        <a:lstStyle/>
        <a:p>
          <a:endParaRPr lang="da-DK"/>
        </a:p>
      </dgm:t>
    </dgm:pt>
    <dgm:pt modelId="{A52CE909-36EA-6141-A733-49C7A4EA0F55}" type="pres">
      <dgm:prSet presAssocID="{D3D9FB6B-74AA-8844-8205-1E40C9738459}" presName="childTextHidden" presStyleLbl="bgAccFollowNode1" presStyleIdx="0" presStyleCnt="4"/>
      <dgm:spPr/>
      <dgm:t>
        <a:bodyPr/>
        <a:lstStyle/>
        <a:p>
          <a:endParaRPr lang="da-DK"/>
        </a:p>
      </dgm:t>
    </dgm:pt>
    <dgm:pt modelId="{63384979-DC16-0344-BA75-06986610C651}" type="pres">
      <dgm:prSet presAssocID="{D3D9FB6B-74AA-8844-8205-1E40C9738459}" presName="parentText" presStyleLbl="node1" presStyleIdx="0" presStyleCnt="4" custLinFactNeighborX="-32132" custLinFactNeighborY="-3336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da-DK"/>
        </a:p>
      </dgm:t>
    </dgm:pt>
    <dgm:pt modelId="{BBF2518C-ACF2-4D4D-9F0B-2C2000AD30B7}" type="pres">
      <dgm:prSet presAssocID="{D3D9FB6B-74AA-8844-8205-1E40C9738459}" presName="aSpace" presStyleCnt="0"/>
      <dgm:spPr/>
    </dgm:pt>
    <dgm:pt modelId="{1833F856-7D1F-4C94-9FA6-A46DA733959D}" type="pres">
      <dgm:prSet presAssocID="{05D92893-C01D-4836-9AB9-A64FAEB1F2D1}" presName="compNode" presStyleCnt="0"/>
      <dgm:spPr/>
    </dgm:pt>
    <dgm:pt modelId="{D348A3A1-471B-4312-9372-AC18310AABA3}" type="pres">
      <dgm:prSet presAssocID="{05D92893-C01D-4836-9AB9-A64FAEB1F2D1}" presName="noGeometry" presStyleCnt="0"/>
      <dgm:spPr/>
    </dgm:pt>
    <dgm:pt modelId="{90AD156B-11E4-4A55-BEDD-139575596B28}" type="pres">
      <dgm:prSet presAssocID="{05D92893-C01D-4836-9AB9-A64FAEB1F2D1}" presName="childTextVisible" presStyleLbl="bgAccFollowNode1" presStyleIdx="1" presStyleCnt="4" custScaleX="124265" custLinFactNeighborX="318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B133E77-A5F7-44DA-B06F-83B948DD1AFF}" type="pres">
      <dgm:prSet presAssocID="{05D92893-C01D-4836-9AB9-A64FAEB1F2D1}" presName="childTextHidden" presStyleLbl="bgAccFollowNode1" presStyleIdx="1" presStyleCnt="4"/>
      <dgm:spPr/>
      <dgm:t>
        <a:bodyPr/>
        <a:lstStyle/>
        <a:p>
          <a:endParaRPr lang="da-DK"/>
        </a:p>
      </dgm:t>
    </dgm:pt>
    <dgm:pt modelId="{1D66EB2C-9D9E-4885-8367-98569FC0E1E2}" type="pres">
      <dgm:prSet presAssocID="{05D92893-C01D-4836-9AB9-A64FAEB1F2D1}" presName="parentText" presStyleLbl="node1" presStyleIdx="1" presStyleCnt="4" custLinFactNeighborX="-13632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da-DK"/>
        </a:p>
      </dgm:t>
    </dgm:pt>
    <dgm:pt modelId="{BF3A9E87-9D20-40A1-96EF-4FE69D88BB78}" type="pres">
      <dgm:prSet presAssocID="{05D92893-C01D-4836-9AB9-A64FAEB1F2D1}" presName="aSpace" presStyleCnt="0"/>
      <dgm:spPr/>
    </dgm:pt>
    <dgm:pt modelId="{F020A483-8A22-2D42-B4A3-C509F6E2896C}" type="pres">
      <dgm:prSet presAssocID="{A548BF7F-36B9-CE40-A6F9-42DA3F2B2782}" presName="compNode" presStyleCnt="0"/>
      <dgm:spPr/>
    </dgm:pt>
    <dgm:pt modelId="{066045BB-7A75-374D-856E-56EBCB82884C}" type="pres">
      <dgm:prSet presAssocID="{A548BF7F-36B9-CE40-A6F9-42DA3F2B2782}" presName="noGeometry" presStyleCnt="0"/>
      <dgm:spPr/>
    </dgm:pt>
    <dgm:pt modelId="{E7B9D2BE-487D-5A4B-96F6-80C4BB9D0315}" type="pres">
      <dgm:prSet presAssocID="{A548BF7F-36B9-CE40-A6F9-42DA3F2B2782}" presName="childTextVisible" presStyleLbl="bgAccFollowNode1" presStyleIdx="2" presStyleCnt="4">
        <dgm:presLayoutVars>
          <dgm:bulletEnabled val="1"/>
        </dgm:presLayoutVars>
      </dgm:prSet>
      <dgm:spPr>
        <a:prstGeom prst="rightArrow">
          <a:avLst>
            <a:gd name="adj1" fmla="val 70000"/>
            <a:gd name="adj2" fmla="val 50000"/>
          </a:avLst>
        </a:prstGeom>
      </dgm:spPr>
      <dgm:t>
        <a:bodyPr/>
        <a:lstStyle/>
        <a:p>
          <a:endParaRPr lang="da-DK"/>
        </a:p>
      </dgm:t>
    </dgm:pt>
    <dgm:pt modelId="{00A91CB8-B4E1-7241-92D7-BD58AE057F6A}" type="pres">
      <dgm:prSet presAssocID="{A548BF7F-36B9-CE40-A6F9-42DA3F2B2782}" presName="childTextHidden" presStyleLbl="bgAccFollowNode1" presStyleIdx="2" presStyleCnt="4"/>
      <dgm:spPr/>
      <dgm:t>
        <a:bodyPr/>
        <a:lstStyle/>
        <a:p>
          <a:endParaRPr lang="da-DK"/>
        </a:p>
      </dgm:t>
    </dgm:pt>
    <dgm:pt modelId="{61CF052F-7FA7-CD42-AC73-9664B833783A}" type="pres">
      <dgm:prSet presAssocID="{A548BF7F-36B9-CE40-A6F9-42DA3F2B2782}" presName="parentText" presStyleLbl="node1" presStyleIdx="2" presStyleCnt="4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da-DK"/>
        </a:p>
      </dgm:t>
    </dgm:pt>
    <dgm:pt modelId="{8CC03F0D-EF44-4560-BA15-091276B26702}" type="pres">
      <dgm:prSet presAssocID="{A548BF7F-36B9-CE40-A6F9-42DA3F2B2782}" presName="aSpace" presStyleCnt="0"/>
      <dgm:spPr/>
    </dgm:pt>
    <dgm:pt modelId="{EFDD7F26-5336-42CF-99BF-84996302FEB2}" type="pres">
      <dgm:prSet presAssocID="{E6D7E742-B56C-4868-815E-5574DCAEF28E}" presName="compNode" presStyleCnt="0"/>
      <dgm:spPr/>
    </dgm:pt>
    <dgm:pt modelId="{F5B08B06-26B6-427F-B30F-2E4BBEBEB0B1}" type="pres">
      <dgm:prSet presAssocID="{E6D7E742-B56C-4868-815E-5574DCAEF28E}" presName="noGeometry" presStyleCnt="0"/>
      <dgm:spPr/>
    </dgm:pt>
    <dgm:pt modelId="{43D3A5FE-D8D4-4A8D-A2C4-1C939B53A47C}" type="pres">
      <dgm:prSet presAssocID="{E6D7E742-B56C-4868-815E-5574DCAEF28E}" presName="childTextVisible" presStyleLbl="bgAccFollowNode1" presStyleIdx="3" presStyleCnt="4" custScaleX="126188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7835465-CE59-48B4-9337-CCB59456FCCE}" type="pres">
      <dgm:prSet presAssocID="{E6D7E742-B56C-4868-815E-5574DCAEF28E}" presName="childTextHidden" presStyleLbl="bgAccFollowNode1" presStyleIdx="3" presStyleCnt="4"/>
      <dgm:spPr/>
      <dgm:t>
        <a:bodyPr/>
        <a:lstStyle/>
        <a:p>
          <a:endParaRPr lang="da-DK"/>
        </a:p>
      </dgm:t>
    </dgm:pt>
    <dgm:pt modelId="{F5C8A36C-4491-4990-9E75-3D954EE39F8A}" type="pres">
      <dgm:prSet presAssocID="{E6D7E742-B56C-4868-815E-5574DCAEF28E}" presName="parentText" presStyleLbl="node1" presStyleIdx="3" presStyleCnt="4" custLinFactNeighborX="-7056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99ECD711-6F34-4CE8-BDB4-CC185D5473FD}" srcId="{3723EB72-C05C-6947-A262-43EBD9588808}" destId="{E6D7E742-B56C-4868-815E-5574DCAEF28E}" srcOrd="3" destOrd="0" parTransId="{60010051-4DAF-42E4-B61A-44B74DDCA493}" sibTransId="{BD0AD0F1-8A7B-474D-B2A7-9176C2D66DDE}"/>
    <dgm:cxn modelId="{F6C97624-906F-467D-B46E-A6A58E908DD1}" type="presOf" srcId="{B4CAFBF3-50B6-8347-99D8-B5E712EEA1C6}" destId="{11B48215-8F1F-A642-B284-45182C4A547D}" srcOrd="0" destOrd="0" presId="urn:microsoft.com/office/officeart/2005/8/layout/hProcess6"/>
    <dgm:cxn modelId="{0D70A09F-8CFD-4D42-B0D9-D0788B7DF53F}" srcId="{05D92893-C01D-4836-9AB9-A64FAEB1F2D1}" destId="{3D143852-B1D7-4890-9FE0-57921EC830FC}" srcOrd="0" destOrd="0" parTransId="{ED3BB789-5227-4EA5-8338-413F91C81027}" sibTransId="{32501A2E-F67A-4D43-8F9B-217A106B37FF}"/>
    <dgm:cxn modelId="{7E95FC49-4FC8-4B6D-91D5-AAF0034057B9}" srcId="{3723EB72-C05C-6947-A262-43EBD9588808}" destId="{05D92893-C01D-4836-9AB9-A64FAEB1F2D1}" srcOrd="1" destOrd="0" parTransId="{51E199A9-AC06-48B6-8D38-C1A40EC4ADC5}" sibTransId="{733BEABC-17F9-4BD8-AF03-C58FEF2BB7A8}"/>
    <dgm:cxn modelId="{C567C532-A6EF-8E4A-A241-BA096834C358}" srcId="{D3D9FB6B-74AA-8844-8205-1E40C9738459}" destId="{B4CAFBF3-50B6-8347-99D8-B5E712EEA1C6}" srcOrd="0" destOrd="0" parTransId="{2B77815E-F8B5-1A4C-A19A-0DA0B533E5B3}" sibTransId="{E0022FF8-025C-5C40-AACF-CE8D682E7507}"/>
    <dgm:cxn modelId="{38F18C9E-73F2-4E8D-9E83-40787F97EC83}" type="presOf" srcId="{E6D7E742-B56C-4868-815E-5574DCAEF28E}" destId="{F5C8A36C-4491-4990-9E75-3D954EE39F8A}" srcOrd="0" destOrd="0" presId="urn:microsoft.com/office/officeart/2005/8/layout/hProcess6"/>
    <dgm:cxn modelId="{A4AA2417-2F6E-D749-BCB1-564A1B163EA0}" srcId="{A548BF7F-36B9-CE40-A6F9-42DA3F2B2782}" destId="{98F43E27-42EE-C043-83DE-C55C79A228B0}" srcOrd="0" destOrd="0" parTransId="{82A53BB0-DD10-C74D-BE35-770B0107D687}" sibTransId="{FEB6829B-AA70-194F-82C1-56F4A780B829}"/>
    <dgm:cxn modelId="{5D81F3C4-FD89-4B63-A5C3-F65693FDE899}" type="presOf" srcId="{C3CE846E-3C98-4A0F-AFE2-0F39F9682DF1}" destId="{43D3A5FE-D8D4-4A8D-A2C4-1C939B53A47C}" srcOrd="0" destOrd="0" presId="urn:microsoft.com/office/officeart/2005/8/layout/hProcess6"/>
    <dgm:cxn modelId="{7058C179-03B4-4949-B48A-A856D926EE98}" type="presOf" srcId="{B4CAFBF3-50B6-8347-99D8-B5E712EEA1C6}" destId="{A52CE909-36EA-6141-A733-49C7A4EA0F55}" srcOrd="1" destOrd="0" presId="urn:microsoft.com/office/officeart/2005/8/layout/hProcess6"/>
    <dgm:cxn modelId="{392D49A6-6C21-4356-9826-F3BB026BEDF0}" type="presOf" srcId="{3723EB72-C05C-6947-A262-43EBD9588808}" destId="{ED20B1F4-1741-3F45-ABC5-A84FB349A2B7}" srcOrd="0" destOrd="0" presId="urn:microsoft.com/office/officeart/2005/8/layout/hProcess6"/>
    <dgm:cxn modelId="{64819468-26EA-4F51-9970-3C6F98AB2383}" type="presOf" srcId="{98F43E27-42EE-C043-83DE-C55C79A228B0}" destId="{00A91CB8-B4E1-7241-92D7-BD58AE057F6A}" srcOrd="1" destOrd="0" presId="urn:microsoft.com/office/officeart/2005/8/layout/hProcess6"/>
    <dgm:cxn modelId="{6D880211-515B-4A38-B0D0-421424AC651C}" type="presOf" srcId="{05D92893-C01D-4836-9AB9-A64FAEB1F2D1}" destId="{1D66EB2C-9D9E-4885-8367-98569FC0E1E2}" srcOrd="0" destOrd="0" presId="urn:microsoft.com/office/officeart/2005/8/layout/hProcess6"/>
    <dgm:cxn modelId="{06F2F24B-D481-E746-91B2-9E6266DEA203}" srcId="{3723EB72-C05C-6947-A262-43EBD9588808}" destId="{D3D9FB6B-74AA-8844-8205-1E40C9738459}" srcOrd="0" destOrd="0" parTransId="{63DCFA07-F6AB-3741-900A-8E9EA6743A3F}" sibTransId="{0D804AB2-7F4C-2248-AF29-DE12FC9AC6C1}"/>
    <dgm:cxn modelId="{4D0BEF54-1E7A-4E86-916D-E582E27DB166}" type="presOf" srcId="{A548BF7F-36B9-CE40-A6F9-42DA3F2B2782}" destId="{61CF052F-7FA7-CD42-AC73-9664B833783A}" srcOrd="0" destOrd="0" presId="urn:microsoft.com/office/officeart/2005/8/layout/hProcess6"/>
    <dgm:cxn modelId="{BD5FF1A4-29B5-441C-B95D-D183F6F08176}" type="presOf" srcId="{D3D9FB6B-74AA-8844-8205-1E40C9738459}" destId="{63384979-DC16-0344-BA75-06986610C651}" srcOrd="0" destOrd="0" presId="urn:microsoft.com/office/officeart/2005/8/layout/hProcess6"/>
    <dgm:cxn modelId="{E6EA0B54-D5B7-4E44-8478-72A02DA32A67}" srcId="{3723EB72-C05C-6947-A262-43EBD9588808}" destId="{A548BF7F-36B9-CE40-A6F9-42DA3F2B2782}" srcOrd="2" destOrd="0" parTransId="{AD9EA192-391B-F040-81B3-B13A09BCF79A}" sibTransId="{3C273738-BBF6-4B4C-9346-A43BAE25C634}"/>
    <dgm:cxn modelId="{AD5A77D4-04A9-4ED8-A869-73AD04D6D514}" type="presOf" srcId="{98F43E27-42EE-C043-83DE-C55C79A228B0}" destId="{E7B9D2BE-487D-5A4B-96F6-80C4BB9D0315}" srcOrd="0" destOrd="0" presId="urn:microsoft.com/office/officeart/2005/8/layout/hProcess6"/>
    <dgm:cxn modelId="{BFB492C2-B07D-45F6-A8D1-2AF0B3267F2A}" type="presOf" srcId="{C3CE846E-3C98-4A0F-AFE2-0F39F9682DF1}" destId="{97835465-CE59-48B4-9337-CCB59456FCCE}" srcOrd="1" destOrd="0" presId="urn:microsoft.com/office/officeart/2005/8/layout/hProcess6"/>
    <dgm:cxn modelId="{83954DA2-6B49-4F97-B897-017D2F9EFCC3}" srcId="{E6D7E742-B56C-4868-815E-5574DCAEF28E}" destId="{C3CE846E-3C98-4A0F-AFE2-0F39F9682DF1}" srcOrd="0" destOrd="0" parTransId="{F8578BD2-B6A1-47F8-A914-3205387B8964}" sibTransId="{C80CCC6A-BFFF-4C3A-98DB-BA80993EC761}"/>
    <dgm:cxn modelId="{5FFE0471-6843-43D8-80C0-F6C5E0F7A7C7}" type="presOf" srcId="{3D143852-B1D7-4890-9FE0-57921EC830FC}" destId="{7B133E77-A5F7-44DA-B06F-83B948DD1AFF}" srcOrd="1" destOrd="0" presId="urn:microsoft.com/office/officeart/2005/8/layout/hProcess6"/>
    <dgm:cxn modelId="{4A8B198B-BD99-469C-A488-6C49BEBDCB62}" type="presOf" srcId="{3D143852-B1D7-4890-9FE0-57921EC830FC}" destId="{90AD156B-11E4-4A55-BEDD-139575596B28}" srcOrd="0" destOrd="0" presId="urn:microsoft.com/office/officeart/2005/8/layout/hProcess6"/>
    <dgm:cxn modelId="{35955F99-9B18-4912-9FA5-E25FAE014C6B}" type="presParOf" srcId="{ED20B1F4-1741-3F45-ABC5-A84FB349A2B7}" destId="{8A135712-3385-8A43-9DAF-8224EFDC007E}" srcOrd="0" destOrd="0" presId="urn:microsoft.com/office/officeart/2005/8/layout/hProcess6"/>
    <dgm:cxn modelId="{313C19C9-BBC0-4813-87A2-16E2AD277E2D}" type="presParOf" srcId="{8A135712-3385-8A43-9DAF-8224EFDC007E}" destId="{BE2A4A38-BC99-3043-988D-5ABF44BDFAE2}" srcOrd="0" destOrd="0" presId="urn:microsoft.com/office/officeart/2005/8/layout/hProcess6"/>
    <dgm:cxn modelId="{1A3A3E84-1D2D-432F-A599-A1EDE0D9C877}" type="presParOf" srcId="{8A135712-3385-8A43-9DAF-8224EFDC007E}" destId="{11B48215-8F1F-A642-B284-45182C4A547D}" srcOrd="1" destOrd="0" presId="urn:microsoft.com/office/officeart/2005/8/layout/hProcess6"/>
    <dgm:cxn modelId="{A573D1D5-A242-4AAB-A393-FD95AC4D5EB6}" type="presParOf" srcId="{8A135712-3385-8A43-9DAF-8224EFDC007E}" destId="{A52CE909-36EA-6141-A733-49C7A4EA0F55}" srcOrd="2" destOrd="0" presId="urn:microsoft.com/office/officeart/2005/8/layout/hProcess6"/>
    <dgm:cxn modelId="{66D70D56-B760-4A35-B252-4736BD368807}" type="presParOf" srcId="{8A135712-3385-8A43-9DAF-8224EFDC007E}" destId="{63384979-DC16-0344-BA75-06986610C651}" srcOrd="3" destOrd="0" presId="urn:microsoft.com/office/officeart/2005/8/layout/hProcess6"/>
    <dgm:cxn modelId="{70DF35BD-8740-412C-9678-7039FE4B6D04}" type="presParOf" srcId="{ED20B1F4-1741-3F45-ABC5-A84FB349A2B7}" destId="{BBF2518C-ACF2-4D4D-9F0B-2C2000AD30B7}" srcOrd="1" destOrd="0" presId="urn:microsoft.com/office/officeart/2005/8/layout/hProcess6"/>
    <dgm:cxn modelId="{BA8F65DB-09DF-438F-81CC-2E924A9AA4F2}" type="presParOf" srcId="{ED20B1F4-1741-3F45-ABC5-A84FB349A2B7}" destId="{1833F856-7D1F-4C94-9FA6-A46DA733959D}" srcOrd="2" destOrd="0" presId="urn:microsoft.com/office/officeart/2005/8/layout/hProcess6"/>
    <dgm:cxn modelId="{A751FFF4-AC5B-4C8C-BFB2-4E669181559F}" type="presParOf" srcId="{1833F856-7D1F-4C94-9FA6-A46DA733959D}" destId="{D348A3A1-471B-4312-9372-AC18310AABA3}" srcOrd="0" destOrd="0" presId="urn:microsoft.com/office/officeart/2005/8/layout/hProcess6"/>
    <dgm:cxn modelId="{5B41B5CF-B092-40D4-8436-D87C01251C80}" type="presParOf" srcId="{1833F856-7D1F-4C94-9FA6-A46DA733959D}" destId="{90AD156B-11E4-4A55-BEDD-139575596B28}" srcOrd="1" destOrd="0" presId="urn:microsoft.com/office/officeart/2005/8/layout/hProcess6"/>
    <dgm:cxn modelId="{1F64E875-E0C9-4A63-A0E2-DC5C5D83472A}" type="presParOf" srcId="{1833F856-7D1F-4C94-9FA6-A46DA733959D}" destId="{7B133E77-A5F7-44DA-B06F-83B948DD1AFF}" srcOrd="2" destOrd="0" presId="urn:microsoft.com/office/officeart/2005/8/layout/hProcess6"/>
    <dgm:cxn modelId="{351AA693-9C6C-4338-8882-F94E403C6F77}" type="presParOf" srcId="{1833F856-7D1F-4C94-9FA6-A46DA733959D}" destId="{1D66EB2C-9D9E-4885-8367-98569FC0E1E2}" srcOrd="3" destOrd="0" presId="urn:microsoft.com/office/officeart/2005/8/layout/hProcess6"/>
    <dgm:cxn modelId="{6E494F92-3521-442B-83B6-8C9AF67905B4}" type="presParOf" srcId="{ED20B1F4-1741-3F45-ABC5-A84FB349A2B7}" destId="{BF3A9E87-9D20-40A1-96EF-4FE69D88BB78}" srcOrd="3" destOrd="0" presId="urn:microsoft.com/office/officeart/2005/8/layout/hProcess6"/>
    <dgm:cxn modelId="{3F817D1F-05E9-4D5D-949D-2403D2EC8206}" type="presParOf" srcId="{ED20B1F4-1741-3F45-ABC5-A84FB349A2B7}" destId="{F020A483-8A22-2D42-B4A3-C509F6E2896C}" srcOrd="4" destOrd="0" presId="urn:microsoft.com/office/officeart/2005/8/layout/hProcess6"/>
    <dgm:cxn modelId="{FD26D2BC-A1F6-4DCA-9FBF-77EBB16B4F65}" type="presParOf" srcId="{F020A483-8A22-2D42-B4A3-C509F6E2896C}" destId="{066045BB-7A75-374D-856E-56EBCB82884C}" srcOrd="0" destOrd="0" presId="urn:microsoft.com/office/officeart/2005/8/layout/hProcess6"/>
    <dgm:cxn modelId="{750AC632-9990-4B14-A39E-114F1D0E0B4C}" type="presParOf" srcId="{F020A483-8A22-2D42-B4A3-C509F6E2896C}" destId="{E7B9D2BE-487D-5A4B-96F6-80C4BB9D0315}" srcOrd="1" destOrd="0" presId="urn:microsoft.com/office/officeart/2005/8/layout/hProcess6"/>
    <dgm:cxn modelId="{FBE06A2D-EBB6-4CF1-BFEA-4920C5680E06}" type="presParOf" srcId="{F020A483-8A22-2D42-B4A3-C509F6E2896C}" destId="{00A91CB8-B4E1-7241-92D7-BD58AE057F6A}" srcOrd="2" destOrd="0" presId="urn:microsoft.com/office/officeart/2005/8/layout/hProcess6"/>
    <dgm:cxn modelId="{DC39F0DA-F042-46E4-AF2F-0A1355B4CC01}" type="presParOf" srcId="{F020A483-8A22-2D42-B4A3-C509F6E2896C}" destId="{61CF052F-7FA7-CD42-AC73-9664B833783A}" srcOrd="3" destOrd="0" presId="urn:microsoft.com/office/officeart/2005/8/layout/hProcess6"/>
    <dgm:cxn modelId="{8275809B-2CE1-4716-82D6-3D5BC0DFDDDD}" type="presParOf" srcId="{ED20B1F4-1741-3F45-ABC5-A84FB349A2B7}" destId="{8CC03F0D-EF44-4560-BA15-091276B26702}" srcOrd="5" destOrd="0" presId="urn:microsoft.com/office/officeart/2005/8/layout/hProcess6"/>
    <dgm:cxn modelId="{A7BB2746-4AAD-460A-A9AD-EA212E281C6D}" type="presParOf" srcId="{ED20B1F4-1741-3F45-ABC5-A84FB349A2B7}" destId="{EFDD7F26-5336-42CF-99BF-84996302FEB2}" srcOrd="6" destOrd="0" presId="urn:microsoft.com/office/officeart/2005/8/layout/hProcess6"/>
    <dgm:cxn modelId="{642503C9-82A1-4CC6-BDBB-9B264D276200}" type="presParOf" srcId="{EFDD7F26-5336-42CF-99BF-84996302FEB2}" destId="{F5B08B06-26B6-427F-B30F-2E4BBEBEB0B1}" srcOrd="0" destOrd="0" presId="urn:microsoft.com/office/officeart/2005/8/layout/hProcess6"/>
    <dgm:cxn modelId="{DE10A103-46A3-40A6-B9F8-180CC8EBB95B}" type="presParOf" srcId="{EFDD7F26-5336-42CF-99BF-84996302FEB2}" destId="{43D3A5FE-D8D4-4A8D-A2C4-1C939B53A47C}" srcOrd="1" destOrd="0" presId="urn:microsoft.com/office/officeart/2005/8/layout/hProcess6"/>
    <dgm:cxn modelId="{13D4B625-4072-45F6-B41D-42E8696A0A47}" type="presParOf" srcId="{EFDD7F26-5336-42CF-99BF-84996302FEB2}" destId="{97835465-CE59-48B4-9337-CCB59456FCCE}" srcOrd="2" destOrd="0" presId="urn:microsoft.com/office/officeart/2005/8/layout/hProcess6"/>
    <dgm:cxn modelId="{1B4EB5F9-B79B-4A13-BC05-1CA58FEF428F}" type="presParOf" srcId="{EFDD7F26-5336-42CF-99BF-84996302FEB2}" destId="{F5C8A36C-4491-4990-9E75-3D954EE39F8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23EB72-C05C-6947-A262-43EBD9588808}" type="doc">
      <dgm:prSet loTypeId="urn:microsoft.com/office/officeart/2005/8/layout/hProcess6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D3D9FB6B-74AA-8844-8205-1E40C9738459}">
      <dgm:prSet/>
      <dgm:spPr>
        <a:xfrm>
          <a:off x="1863109" y="170949"/>
          <a:ext cx="456930" cy="456930"/>
        </a:xfrm>
        <a:solidFill>
          <a:srgbClr val="008000"/>
        </a:solidFill>
      </dgm:spPr>
      <dgm:t>
        <a:bodyPr/>
        <a:lstStyle/>
        <a:p>
          <a:r>
            <a:rPr lang="da-DK" dirty="0">
              <a:latin typeface="Cambria"/>
              <a:ea typeface="+mn-ea"/>
              <a:cs typeface="+mn-cs"/>
            </a:rPr>
            <a:t>2014</a:t>
          </a:r>
        </a:p>
      </dgm:t>
    </dgm:pt>
    <dgm:pt modelId="{63DCFA07-F6AB-3741-900A-8E9EA6743A3F}" type="parTrans" cxnId="{06F2F24B-D481-E746-91B2-9E6266DEA203}">
      <dgm:prSet/>
      <dgm:spPr/>
      <dgm:t>
        <a:bodyPr/>
        <a:lstStyle/>
        <a:p>
          <a:endParaRPr lang="da-DK"/>
        </a:p>
      </dgm:t>
    </dgm:pt>
    <dgm:pt modelId="{0D804AB2-7F4C-2248-AF29-DE12FC9AC6C1}" type="sibTrans" cxnId="{06F2F24B-D481-E746-91B2-9E6266DEA203}">
      <dgm:prSet/>
      <dgm:spPr/>
      <dgm:t>
        <a:bodyPr/>
        <a:lstStyle/>
        <a:p>
          <a:endParaRPr lang="da-DK"/>
        </a:p>
      </dgm:t>
    </dgm:pt>
    <dgm:pt modelId="{A548BF7F-36B9-CE40-A6F9-42DA3F2B2782}">
      <dgm:prSet/>
      <dgm:spPr>
        <a:xfrm>
          <a:off x="3083884" y="170949"/>
          <a:ext cx="456930" cy="456930"/>
        </a:xfrm>
        <a:solidFill>
          <a:srgbClr val="008000"/>
        </a:solidFill>
      </dgm:spPr>
      <dgm:t>
        <a:bodyPr/>
        <a:lstStyle/>
        <a:p>
          <a:r>
            <a:rPr lang="da-DK" dirty="0">
              <a:latin typeface="Cambria"/>
              <a:ea typeface="+mn-ea"/>
              <a:cs typeface="+mn-cs"/>
            </a:rPr>
            <a:t>2018</a:t>
          </a:r>
        </a:p>
      </dgm:t>
    </dgm:pt>
    <dgm:pt modelId="{AD9EA192-391B-F040-81B3-B13A09BCF79A}" type="parTrans" cxnId="{E6EA0B54-D5B7-4E44-8478-72A02DA32A67}">
      <dgm:prSet/>
      <dgm:spPr/>
      <dgm:t>
        <a:bodyPr/>
        <a:lstStyle/>
        <a:p>
          <a:endParaRPr lang="da-DK"/>
        </a:p>
      </dgm:t>
    </dgm:pt>
    <dgm:pt modelId="{3C273738-BBF6-4B4C-9346-A43BAE25C634}" type="sibTrans" cxnId="{E6EA0B54-D5B7-4E44-8478-72A02DA32A67}">
      <dgm:prSet/>
      <dgm:spPr/>
      <dgm:t>
        <a:bodyPr/>
        <a:lstStyle/>
        <a:p>
          <a:endParaRPr lang="da-DK"/>
        </a:p>
      </dgm:t>
    </dgm:pt>
    <dgm:pt modelId="{98F43E27-42EE-C043-83DE-C55C79A228B0}">
      <dgm:prSet custT="1"/>
      <dgm:spPr>
        <a:xfrm>
          <a:off x="3312349" y="0"/>
          <a:ext cx="913861" cy="798830"/>
        </a:xfrm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da-DK" sz="1200" b="1" dirty="0">
              <a:latin typeface="+mn-lt"/>
              <a:ea typeface="+mn-ea"/>
              <a:cs typeface="+mn-cs"/>
            </a:rPr>
            <a:t>RCT</a:t>
          </a:r>
        </a:p>
      </dgm:t>
    </dgm:pt>
    <dgm:pt modelId="{82A53BB0-DD10-C74D-BE35-770B0107D687}" type="parTrans" cxnId="{A4AA2417-2F6E-D749-BCB1-564A1B163EA0}">
      <dgm:prSet/>
      <dgm:spPr/>
      <dgm:t>
        <a:bodyPr/>
        <a:lstStyle/>
        <a:p>
          <a:endParaRPr lang="da-DK"/>
        </a:p>
      </dgm:t>
    </dgm:pt>
    <dgm:pt modelId="{FEB6829B-AA70-194F-82C1-56F4A780B829}" type="sibTrans" cxnId="{A4AA2417-2F6E-D749-BCB1-564A1B163EA0}">
      <dgm:prSet/>
      <dgm:spPr/>
      <dgm:t>
        <a:bodyPr/>
        <a:lstStyle/>
        <a:p>
          <a:endParaRPr lang="da-DK"/>
        </a:p>
      </dgm:t>
    </dgm:pt>
    <dgm:pt modelId="{B4CAFBF3-50B6-8347-99D8-B5E712EEA1C6}">
      <dgm:prSet custT="1"/>
      <dgm:spPr>
        <a:xfrm>
          <a:off x="2091574" y="0"/>
          <a:ext cx="913861" cy="798830"/>
        </a:xfrm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da-DK" sz="1200" b="1" dirty="0">
              <a:latin typeface="+mn-lt"/>
              <a:ea typeface="+mn-ea"/>
              <a:cs typeface="+mn-cs"/>
            </a:rPr>
            <a:t>   Pilot </a:t>
          </a:r>
          <a:r>
            <a:rPr lang="da-DK" sz="1200" b="1" dirty="0" err="1">
              <a:latin typeface="+mn-lt"/>
              <a:ea typeface="+mn-ea"/>
              <a:cs typeface="+mn-cs"/>
            </a:rPr>
            <a:t>trial</a:t>
          </a:r>
          <a:endParaRPr lang="da-DK" sz="1200" b="1" dirty="0">
            <a:latin typeface="+mn-lt"/>
            <a:ea typeface="+mn-ea"/>
            <a:cs typeface="+mn-cs"/>
          </a:endParaRPr>
        </a:p>
      </dgm:t>
    </dgm:pt>
    <dgm:pt modelId="{2B77815E-F8B5-1A4C-A19A-0DA0B533E5B3}" type="parTrans" cxnId="{C567C532-A6EF-8E4A-A241-BA096834C358}">
      <dgm:prSet/>
      <dgm:spPr/>
      <dgm:t>
        <a:bodyPr/>
        <a:lstStyle/>
        <a:p>
          <a:endParaRPr lang="da-DK"/>
        </a:p>
      </dgm:t>
    </dgm:pt>
    <dgm:pt modelId="{E0022FF8-025C-5C40-AACF-CE8D682E7507}" type="sibTrans" cxnId="{C567C532-A6EF-8E4A-A241-BA096834C358}">
      <dgm:prSet/>
      <dgm:spPr/>
      <dgm:t>
        <a:bodyPr/>
        <a:lstStyle/>
        <a:p>
          <a:endParaRPr lang="da-DK"/>
        </a:p>
      </dgm:t>
    </dgm:pt>
    <dgm:pt modelId="{E6D7E742-B56C-4868-815E-5574DCAEF28E}">
      <dgm:prSet/>
      <dgm:spPr>
        <a:solidFill>
          <a:srgbClr val="008000"/>
        </a:solidFill>
        <a:ln>
          <a:noFill/>
        </a:ln>
      </dgm:spPr>
      <dgm:t>
        <a:bodyPr/>
        <a:lstStyle/>
        <a:p>
          <a:r>
            <a:rPr lang="da-DK" dirty="0">
              <a:latin typeface="Cambria" panose="02040503050406030204" pitchFamily="18" charset="0"/>
            </a:rPr>
            <a:t>2020</a:t>
          </a:r>
        </a:p>
      </dgm:t>
    </dgm:pt>
    <dgm:pt modelId="{60010051-4DAF-42E4-B61A-44B74DDCA493}" type="parTrans" cxnId="{99ECD711-6F34-4CE8-BDB4-CC185D5473FD}">
      <dgm:prSet/>
      <dgm:spPr/>
      <dgm:t>
        <a:bodyPr/>
        <a:lstStyle/>
        <a:p>
          <a:endParaRPr lang="da-DK"/>
        </a:p>
      </dgm:t>
    </dgm:pt>
    <dgm:pt modelId="{BD0AD0F1-8A7B-474D-B2A7-9176C2D66DDE}" type="sibTrans" cxnId="{99ECD711-6F34-4CE8-BDB4-CC185D5473FD}">
      <dgm:prSet/>
      <dgm:spPr/>
      <dgm:t>
        <a:bodyPr/>
        <a:lstStyle/>
        <a:p>
          <a:endParaRPr lang="da-DK"/>
        </a:p>
      </dgm:t>
    </dgm:pt>
    <dgm:pt modelId="{C3CE846E-3C98-4A0F-AFE2-0F39F9682DF1}">
      <dgm:prSet custT="1"/>
      <dgm:spPr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da-DK" sz="1200" b="1" dirty="0" err="1">
              <a:latin typeface="+mn-lt"/>
            </a:rPr>
            <a:t>Updated</a:t>
          </a:r>
          <a:r>
            <a:rPr lang="da-DK" sz="1200" b="1" dirty="0">
              <a:latin typeface="+mn-lt"/>
            </a:rPr>
            <a:t> </a:t>
          </a:r>
          <a:r>
            <a:rPr lang="da-DK" sz="1200" b="1" dirty="0" err="1">
              <a:latin typeface="+mn-lt"/>
            </a:rPr>
            <a:t>systematic</a:t>
          </a:r>
          <a:r>
            <a:rPr lang="da-DK" sz="1200" b="1" dirty="0">
              <a:latin typeface="+mn-lt"/>
            </a:rPr>
            <a:t> </a:t>
          </a:r>
          <a:r>
            <a:rPr lang="da-DK" sz="1200" b="1" dirty="0" err="1">
              <a:latin typeface="+mn-lt"/>
            </a:rPr>
            <a:t>review</a:t>
          </a:r>
          <a:endParaRPr lang="da-DK" sz="1200" b="1" dirty="0">
            <a:latin typeface="+mn-lt"/>
          </a:endParaRPr>
        </a:p>
      </dgm:t>
    </dgm:pt>
    <dgm:pt modelId="{F8578BD2-B6A1-47F8-A914-3205387B8964}" type="parTrans" cxnId="{83954DA2-6B49-4F97-B897-017D2F9EFCC3}">
      <dgm:prSet/>
      <dgm:spPr/>
      <dgm:t>
        <a:bodyPr/>
        <a:lstStyle/>
        <a:p>
          <a:endParaRPr lang="da-DK"/>
        </a:p>
      </dgm:t>
    </dgm:pt>
    <dgm:pt modelId="{C80CCC6A-BFFF-4C3A-98DB-BA80993EC761}" type="sibTrans" cxnId="{83954DA2-6B49-4F97-B897-017D2F9EFCC3}">
      <dgm:prSet/>
      <dgm:spPr/>
      <dgm:t>
        <a:bodyPr/>
        <a:lstStyle/>
        <a:p>
          <a:endParaRPr lang="da-DK"/>
        </a:p>
      </dgm:t>
    </dgm:pt>
    <dgm:pt modelId="{05D92893-C01D-4836-9AB9-A64FAEB1F2D1}">
      <dgm:prSet/>
      <dgm:spPr>
        <a:xfrm>
          <a:off x="1863109" y="170949"/>
          <a:ext cx="456930" cy="456930"/>
        </a:xfrm>
        <a:solidFill>
          <a:srgbClr val="008000"/>
        </a:solidFill>
      </dgm:spPr>
      <dgm:t>
        <a:bodyPr/>
        <a:lstStyle/>
        <a:p>
          <a:r>
            <a:rPr lang="da-DK" dirty="0">
              <a:latin typeface="Cambria"/>
              <a:ea typeface="+mn-ea"/>
              <a:cs typeface="+mn-cs"/>
            </a:rPr>
            <a:t>2017</a:t>
          </a:r>
        </a:p>
      </dgm:t>
    </dgm:pt>
    <dgm:pt modelId="{51E199A9-AC06-48B6-8D38-C1A40EC4ADC5}" type="parTrans" cxnId="{7E95FC49-4FC8-4B6D-91D5-AAF0034057B9}">
      <dgm:prSet/>
      <dgm:spPr/>
      <dgm:t>
        <a:bodyPr/>
        <a:lstStyle/>
        <a:p>
          <a:endParaRPr lang="da-DK"/>
        </a:p>
      </dgm:t>
    </dgm:pt>
    <dgm:pt modelId="{733BEABC-17F9-4BD8-AF03-C58FEF2BB7A8}" type="sibTrans" cxnId="{7E95FC49-4FC8-4B6D-91D5-AAF0034057B9}">
      <dgm:prSet/>
      <dgm:spPr/>
      <dgm:t>
        <a:bodyPr/>
        <a:lstStyle/>
        <a:p>
          <a:endParaRPr lang="da-DK"/>
        </a:p>
      </dgm:t>
    </dgm:pt>
    <dgm:pt modelId="{3D143852-B1D7-4890-9FE0-57921EC830FC}">
      <dgm:prSet custT="1"/>
      <dgm:spPr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8900000" scaled="1"/>
          <a:tileRect/>
        </a:gradFill>
      </dgm:spPr>
      <dgm:t>
        <a:bodyPr/>
        <a:lstStyle/>
        <a:p>
          <a:r>
            <a:rPr lang="da-DK" sz="1200" b="1" dirty="0" err="1"/>
            <a:t>Systematic</a:t>
          </a:r>
          <a:r>
            <a:rPr lang="da-DK" sz="1200" b="1" dirty="0"/>
            <a:t> </a:t>
          </a:r>
          <a:r>
            <a:rPr lang="da-DK" sz="1200" b="1" dirty="0" err="1"/>
            <a:t>review</a:t>
          </a:r>
          <a:endParaRPr lang="da-DK" sz="1200" b="1" dirty="0"/>
        </a:p>
      </dgm:t>
    </dgm:pt>
    <dgm:pt modelId="{ED3BB789-5227-4EA5-8338-413F91C81027}" type="parTrans" cxnId="{0D70A09F-8CFD-4D42-B0D9-D0788B7DF53F}">
      <dgm:prSet/>
      <dgm:spPr/>
      <dgm:t>
        <a:bodyPr/>
        <a:lstStyle/>
        <a:p>
          <a:endParaRPr lang="da-DK"/>
        </a:p>
      </dgm:t>
    </dgm:pt>
    <dgm:pt modelId="{32501A2E-F67A-4D43-8F9B-217A106B37FF}" type="sibTrans" cxnId="{0D70A09F-8CFD-4D42-B0D9-D0788B7DF53F}">
      <dgm:prSet/>
      <dgm:spPr/>
      <dgm:t>
        <a:bodyPr/>
        <a:lstStyle/>
        <a:p>
          <a:endParaRPr lang="da-DK"/>
        </a:p>
      </dgm:t>
    </dgm:pt>
    <dgm:pt modelId="{ED20B1F4-1741-3F45-ABC5-A84FB349A2B7}" type="pres">
      <dgm:prSet presAssocID="{3723EB72-C05C-6947-A262-43EBD958880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8A135712-3385-8A43-9DAF-8224EFDC007E}" type="pres">
      <dgm:prSet presAssocID="{D3D9FB6B-74AA-8844-8205-1E40C9738459}" presName="compNode" presStyleCnt="0"/>
      <dgm:spPr/>
    </dgm:pt>
    <dgm:pt modelId="{BE2A4A38-BC99-3043-988D-5ABF44BDFAE2}" type="pres">
      <dgm:prSet presAssocID="{D3D9FB6B-74AA-8844-8205-1E40C9738459}" presName="noGeometry" presStyleCnt="0"/>
      <dgm:spPr/>
    </dgm:pt>
    <dgm:pt modelId="{11B48215-8F1F-A642-B284-45182C4A547D}" type="pres">
      <dgm:prSet presAssocID="{D3D9FB6B-74AA-8844-8205-1E40C9738459}" presName="childTextVisible" presStyleLbl="bgAccFollowNode1" presStyleIdx="0" presStyleCnt="4" custScaleX="115856" custLinFactNeighborX="-4105">
        <dgm:presLayoutVars>
          <dgm:bulletEnabled val="1"/>
        </dgm:presLayoutVars>
      </dgm:prSet>
      <dgm:spPr>
        <a:prstGeom prst="rightArrow">
          <a:avLst>
            <a:gd name="adj1" fmla="val 70000"/>
            <a:gd name="adj2" fmla="val 50000"/>
          </a:avLst>
        </a:prstGeom>
      </dgm:spPr>
      <dgm:t>
        <a:bodyPr/>
        <a:lstStyle/>
        <a:p>
          <a:endParaRPr lang="da-DK"/>
        </a:p>
      </dgm:t>
    </dgm:pt>
    <dgm:pt modelId="{A52CE909-36EA-6141-A733-49C7A4EA0F55}" type="pres">
      <dgm:prSet presAssocID="{D3D9FB6B-74AA-8844-8205-1E40C9738459}" presName="childTextHidden" presStyleLbl="bgAccFollowNode1" presStyleIdx="0" presStyleCnt="4"/>
      <dgm:spPr/>
      <dgm:t>
        <a:bodyPr/>
        <a:lstStyle/>
        <a:p>
          <a:endParaRPr lang="da-DK"/>
        </a:p>
      </dgm:t>
    </dgm:pt>
    <dgm:pt modelId="{63384979-DC16-0344-BA75-06986610C651}" type="pres">
      <dgm:prSet presAssocID="{D3D9FB6B-74AA-8844-8205-1E40C9738459}" presName="parentText" presStyleLbl="node1" presStyleIdx="0" presStyleCnt="4" custLinFactNeighborX="-32132" custLinFactNeighborY="-3336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da-DK"/>
        </a:p>
      </dgm:t>
    </dgm:pt>
    <dgm:pt modelId="{BBF2518C-ACF2-4D4D-9F0B-2C2000AD30B7}" type="pres">
      <dgm:prSet presAssocID="{D3D9FB6B-74AA-8844-8205-1E40C9738459}" presName="aSpace" presStyleCnt="0"/>
      <dgm:spPr/>
    </dgm:pt>
    <dgm:pt modelId="{1833F856-7D1F-4C94-9FA6-A46DA733959D}" type="pres">
      <dgm:prSet presAssocID="{05D92893-C01D-4836-9AB9-A64FAEB1F2D1}" presName="compNode" presStyleCnt="0"/>
      <dgm:spPr/>
    </dgm:pt>
    <dgm:pt modelId="{D348A3A1-471B-4312-9372-AC18310AABA3}" type="pres">
      <dgm:prSet presAssocID="{05D92893-C01D-4836-9AB9-A64FAEB1F2D1}" presName="noGeometry" presStyleCnt="0"/>
      <dgm:spPr/>
    </dgm:pt>
    <dgm:pt modelId="{90AD156B-11E4-4A55-BEDD-139575596B28}" type="pres">
      <dgm:prSet presAssocID="{05D92893-C01D-4836-9AB9-A64FAEB1F2D1}" presName="childTextVisible" presStyleLbl="bgAccFollowNode1" presStyleIdx="1" presStyleCnt="4" custScaleX="124265" custLinFactNeighborX="318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B133E77-A5F7-44DA-B06F-83B948DD1AFF}" type="pres">
      <dgm:prSet presAssocID="{05D92893-C01D-4836-9AB9-A64FAEB1F2D1}" presName="childTextHidden" presStyleLbl="bgAccFollowNode1" presStyleIdx="1" presStyleCnt="4"/>
      <dgm:spPr/>
      <dgm:t>
        <a:bodyPr/>
        <a:lstStyle/>
        <a:p>
          <a:endParaRPr lang="da-DK"/>
        </a:p>
      </dgm:t>
    </dgm:pt>
    <dgm:pt modelId="{1D66EB2C-9D9E-4885-8367-98569FC0E1E2}" type="pres">
      <dgm:prSet presAssocID="{05D92893-C01D-4836-9AB9-A64FAEB1F2D1}" presName="parentText" presStyleLbl="node1" presStyleIdx="1" presStyleCnt="4" custLinFactNeighborX="-13632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da-DK"/>
        </a:p>
      </dgm:t>
    </dgm:pt>
    <dgm:pt modelId="{BF3A9E87-9D20-40A1-96EF-4FE69D88BB78}" type="pres">
      <dgm:prSet presAssocID="{05D92893-C01D-4836-9AB9-A64FAEB1F2D1}" presName="aSpace" presStyleCnt="0"/>
      <dgm:spPr/>
    </dgm:pt>
    <dgm:pt modelId="{F020A483-8A22-2D42-B4A3-C509F6E2896C}" type="pres">
      <dgm:prSet presAssocID="{A548BF7F-36B9-CE40-A6F9-42DA3F2B2782}" presName="compNode" presStyleCnt="0"/>
      <dgm:spPr/>
    </dgm:pt>
    <dgm:pt modelId="{066045BB-7A75-374D-856E-56EBCB82884C}" type="pres">
      <dgm:prSet presAssocID="{A548BF7F-36B9-CE40-A6F9-42DA3F2B2782}" presName="noGeometry" presStyleCnt="0"/>
      <dgm:spPr/>
    </dgm:pt>
    <dgm:pt modelId="{E7B9D2BE-487D-5A4B-96F6-80C4BB9D0315}" type="pres">
      <dgm:prSet presAssocID="{A548BF7F-36B9-CE40-A6F9-42DA3F2B2782}" presName="childTextVisible" presStyleLbl="bgAccFollowNode1" presStyleIdx="2" presStyleCnt="4">
        <dgm:presLayoutVars>
          <dgm:bulletEnabled val="1"/>
        </dgm:presLayoutVars>
      </dgm:prSet>
      <dgm:spPr>
        <a:prstGeom prst="rightArrow">
          <a:avLst>
            <a:gd name="adj1" fmla="val 70000"/>
            <a:gd name="adj2" fmla="val 50000"/>
          </a:avLst>
        </a:prstGeom>
      </dgm:spPr>
      <dgm:t>
        <a:bodyPr/>
        <a:lstStyle/>
        <a:p>
          <a:endParaRPr lang="da-DK"/>
        </a:p>
      </dgm:t>
    </dgm:pt>
    <dgm:pt modelId="{00A91CB8-B4E1-7241-92D7-BD58AE057F6A}" type="pres">
      <dgm:prSet presAssocID="{A548BF7F-36B9-CE40-A6F9-42DA3F2B2782}" presName="childTextHidden" presStyleLbl="bgAccFollowNode1" presStyleIdx="2" presStyleCnt="4"/>
      <dgm:spPr/>
      <dgm:t>
        <a:bodyPr/>
        <a:lstStyle/>
        <a:p>
          <a:endParaRPr lang="da-DK"/>
        </a:p>
      </dgm:t>
    </dgm:pt>
    <dgm:pt modelId="{61CF052F-7FA7-CD42-AC73-9664B833783A}" type="pres">
      <dgm:prSet presAssocID="{A548BF7F-36B9-CE40-A6F9-42DA3F2B2782}" presName="parentText" presStyleLbl="node1" presStyleIdx="2" presStyleCnt="4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da-DK"/>
        </a:p>
      </dgm:t>
    </dgm:pt>
    <dgm:pt modelId="{8CC03F0D-EF44-4560-BA15-091276B26702}" type="pres">
      <dgm:prSet presAssocID="{A548BF7F-36B9-CE40-A6F9-42DA3F2B2782}" presName="aSpace" presStyleCnt="0"/>
      <dgm:spPr/>
    </dgm:pt>
    <dgm:pt modelId="{EFDD7F26-5336-42CF-99BF-84996302FEB2}" type="pres">
      <dgm:prSet presAssocID="{E6D7E742-B56C-4868-815E-5574DCAEF28E}" presName="compNode" presStyleCnt="0"/>
      <dgm:spPr/>
    </dgm:pt>
    <dgm:pt modelId="{F5B08B06-26B6-427F-B30F-2E4BBEBEB0B1}" type="pres">
      <dgm:prSet presAssocID="{E6D7E742-B56C-4868-815E-5574DCAEF28E}" presName="noGeometry" presStyleCnt="0"/>
      <dgm:spPr/>
    </dgm:pt>
    <dgm:pt modelId="{43D3A5FE-D8D4-4A8D-A2C4-1C939B53A47C}" type="pres">
      <dgm:prSet presAssocID="{E6D7E742-B56C-4868-815E-5574DCAEF28E}" presName="childTextVisible" presStyleLbl="bgAccFollowNode1" presStyleIdx="3" presStyleCnt="4" custScaleX="126188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7835465-CE59-48B4-9337-CCB59456FCCE}" type="pres">
      <dgm:prSet presAssocID="{E6D7E742-B56C-4868-815E-5574DCAEF28E}" presName="childTextHidden" presStyleLbl="bgAccFollowNode1" presStyleIdx="3" presStyleCnt="4"/>
      <dgm:spPr/>
      <dgm:t>
        <a:bodyPr/>
        <a:lstStyle/>
        <a:p>
          <a:endParaRPr lang="da-DK"/>
        </a:p>
      </dgm:t>
    </dgm:pt>
    <dgm:pt modelId="{F5C8A36C-4491-4990-9E75-3D954EE39F8A}" type="pres">
      <dgm:prSet presAssocID="{E6D7E742-B56C-4868-815E-5574DCAEF28E}" presName="parentText" presStyleLbl="node1" presStyleIdx="3" presStyleCnt="4" custLinFactNeighborX="-7056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99ECD711-6F34-4CE8-BDB4-CC185D5473FD}" srcId="{3723EB72-C05C-6947-A262-43EBD9588808}" destId="{E6D7E742-B56C-4868-815E-5574DCAEF28E}" srcOrd="3" destOrd="0" parTransId="{60010051-4DAF-42E4-B61A-44B74DDCA493}" sibTransId="{BD0AD0F1-8A7B-474D-B2A7-9176C2D66DDE}"/>
    <dgm:cxn modelId="{14CC5E46-6D4C-4DCC-8BF4-DC200618C665}" type="presOf" srcId="{3D143852-B1D7-4890-9FE0-57921EC830FC}" destId="{90AD156B-11E4-4A55-BEDD-139575596B28}" srcOrd="0" destOrd="0" presId="urn:microsoft.com/office/officeart/2005/8/layout/hProcess6"/>
    <dgm:cxn modelId="{44AC1F63-18C7-4A90-BD2C-875C9E7B76BB}" type="presOf" srcId="{A548BF7F-36B9-CE40-A6F9-42DA3F2B2782}" destId="{61CF052F-7FA7-CD42-AC73-9664B833783A}" srcOrd="0" destOrd="0" presId="urn:microsoft.com/office/officeart/2005/8/layout/hProcess6"/>
    <dgm:cxn modelId="{0D70A09F-8CFD-4D42-B0D9-D0788B7DF53F}" srcId="{05D92893-C01D-4836-9AB9-A64FAEB1F2D1}" destId="{3D143852-B1D7-4890-9FE0-57921EC830FC}" srcOrd="0" destOrd="0" parTransId="{ED3BB789-5227-4EA5-8338-413F91C81027}" sibTransId="{32501A2E-F67A-4D43-8F9B-217A106B37FF}"/>
    <dgm:cxn modelId="{7E95FC49-4FC8-4B6D-91D5-AAF0034057B9}" srcId="{3723EB72-C05C-6947-A262-43EBD9588808}" destId="{05D92893-C01D-4836-9AB9-A64FAEB1F2D1}" srcOrd="1" destOrd="0" parTransId="{51E199A9-AC06-48B6-8D38-C1A40EC4ADC5}" sibTransId="{733BEABC-17F9-4BD8-AF03-C58FEF2BB7A8}"/>
    <dgm:cxn modelId="{C567C532-A6EF-8E4A-A241-BA096834C358}" srcId="{D3D9FB6B-74AA-8844-8205-1E40C9738459}" destId="{B4CAFBF3-50B6-8347-99D8-B5E712EEA1C6}" srcOrd="0" destOrd="0" parTransId="{2B77815E-F8B5-1A4C-A19A-0DA0B533E5B3}" sibTransId="{E0022FF8-025C-5C40-AACF-CE8D682E7507}"/>
    <dgm:cxn modelId="{8F35CCCA-7C07-46D4-99CB-6B37064A2AB0}" type="presOf" srcId="{3D143852-B1D7-4890-9FE0-57921EC830FC}" destId="{7B133E77-A5F7-44DA-B06F-83B948DD1AFF}" srcOrd="1" destOrd="0" presId="urn:microsoft.com/office/officeart/2005/8/layout/hProcess6"/>
    <dgm:cxn modelId="{C04ADD21-1D1B-4CE9-B668-8D4C6D6DE70B}" type="presOf" srcId="{98F43E27-42EE-C043-83DE-C55C79A228B0}" destId="{E7B9D2BE-487D-5A4B-96F6-80C4BB9D0315}" srcOrd="0" destOrd="0" presId="urn:microsoft.com/office/officeart/2005/8/layout/hProcess6"/>
    <dgm:cxn modelId="{A4AA2417-2F6E-D749-BCB1-564A1B163EA0}" srcId="{A548BF7F-36B9-CE40-A6F9-42DA3F2B2782}" destId="{98F43E27-42EE-C043-83DE-C55C79A228B0}" srcOrd="0" destOrd="0" parTransId="{82A53BB0-DD10-C74D-BE35-770B0107D687}" sibTransId="{FEB6829B-AA70-194F-82C1-56F4A780B829}"/>
    <dgm:cxn modelId="{76AE0297-B5D9-4974-A68C-C08182B0B3C3}" type="presOf" srcId="{B4CAFBF3-50B6-8347-99D8-B5E712EEA1C6}" destId="{11B48215-8F1F-A642-B284-45182C4A547D}" srcOrd="0" destOrd="0" presId="urn:microsoft.com/office/officeart/2005/8/layout/hProcess6"/>
    <dgm:cxn modelId="{B55AE33D-6132-45CD-A4FA-2E79D5EAC009}" type="presOf" srcId="{B4CAFBF3-50B6-8347-99D8-B5E712EEA1C6}" destId="{A52CE909-36EA-6141-A733-49C7A4EA0F55}" srcOrd="1" destOrd="0" presId="urn:microsoft.com/office/officeart/2005/8/layout/hProcess6"/>
    <dgm:cxn modelId="{24406C0D-787D-40CE-A9D2-A2CDED4BDADD}" type="presOf" srcId="{E6D7E742-B56C-4868-815E-5574DCAEF28E}" destId="{F5C8A36C-4491-4990-9E75-3D954EE39F8A}" srcOrd="0" destOrd="0" presId="urn:microsoft.com/office/officeart/2005/8/layout/hProcess6"/>
    <dgm:cxn modelId="{7DC35685-BFC5-4A10-9AF2-E3F4E3330EDC}" type="presOf" srcId="{98F43E27-42EE-C043-83DE-C55C79A228B0}" destId="{00A91CB8-B4E1-7241-92D7-BD58AE057F6A}" srcOrd="1" destOrd="0" presId="urn:microsoft.com/office/officeart/2005/8/layout/hProcess6"/>
    <dgm:cxn modelId="{F88A207B-ED0C-4EF3-AEA8-1EDFE7CE5269}" type="presOf" srcId="{C3CE846E-3C98-4A0F-AFE2-0F39F9682DF1}" destId="{97835465-CE59-48B4-9337-CCB59456FCCE}" srcOrd="1" destOrd="0" presId="urn:microsoft.com/office/officeart/2005/8/layout/hProcess6"/>
    <dgm:cxn modelId="{06F2F24B-D481-E746-91B2-9E6266DEA203}" srcId="{3723EB72-C05C-6947-A262-43EBD9588808}" destId="{D3D9FB6B-74AA-8844-8205-1E40C9738459}" srcOrd="0" destOrd="0" parTransId="{63DCFA07-F6AB-3741-900A-8E9EA6743A3F}" sibTransId="{0D804AB2-7F4C-2248-AF29-DE12FC9AC6C1}"/>
    <dgm:cxn modelId="{8CD70693-6FA8-4CF9-BD7F-ED16712B5920}" type="presOf" srcId="{C3CE846E-3C98-4A0F-AFE2-0F39F9682DF1}" destId="{43D3A5FE-D8D4-4A8D-A2C4-1C939B53A47C}" srcOrd="0" destOrd="0" presId="urn:microsoft.com/office/officeart/2005/8/layout/hProcess6"/>
    <dgm:cxn modelId="{E67430A7-18C1-461D-9BD9-9C24BF89ADC5}" type="presOf" srcId="{3723EB72-C05C-6947-A262-43EBD9588808}" destId="{ED20B1F4-1741-3F45-ABC5-A84FB349A2B7}" srcOrd="0" destOrd="0" presId="urn:microsoft.com/office/officeart/2005/8/layout/hProcess6"/>
    <dgm:cxn modelId="{E6EA0B54-D5B7-4E44-8478-72A02DA32A67}" srcId="{3723EB72-C05C-6947-A262-43EBD9588808}" destId="{A548BF7F-36B9-CE40-A6F9-42DA3F2B2782}" srcOrd="2" destOrd="0" parTransId="{AD9EA192-391B-F040-81B3-B13A09BCF79A}" sibTransId="{3C273738-BBF6-4B4C-9346-A43BAE25C634}"/>
    <dgm:cxn modelId="{6ECE6DED-626C-4C7D-8A6B-BEC1C9AC277F}" type="presOf" srcId="{05D92893-C01D-4836-9AB9-A64FAEB1F2D1}" destId="{1D66EB2C-9D9E-4885-8367-98569FC0E1E2}" srcOrd="0" destOrd="0" presId="urn:microsoft.com/office/officeart/2005/8/layout/hProcess6"/>
    <dgm:cxn modelId="{83954DA2-6B49-4F97-B897-017D2F9EFCC3}" srcId="{E6D7E742-B56C-4868-815E-5574DCAEF28E}" destId="{C3CE846E-3C98-4A0F-AFE2-0F39F9682DF1}" srcOrd="0" destOrd="0" parTransId="{F8578BD2-B6A1-47F8-A914-3205387B8964}" sibTransId="{C80CCC6A-BFFF-4C3A-98DB-BA80993EC761}"/>
    <dgm:cxn modelId="{52D3D29F-D79D-42A4-B8BA-F2FF2E429E51}" type="presOf" srcId="{D3D9FB6B-74AA-8844-8205-1E40C9738459}" destId="{63384979-DC16-0344-BA75-06986610C651}" srcOrd="0" destOrd="0" presId="urn:microsoft.com/office/officeart/2005/8/layout/hProcess6"/>
    <dgm:cxn modelId="{C8CFA023-854F-44CF-B407-A994F1A0EDE0}" type="presParOf" srcId="{ED20B1F4-1741-3F45-ABC5-A84FB349A2B7}" destId="{8A135712-3385-8A43-9DAF-8224EFDC007E}" srcOrd="0" destOrd="0" presId="urn:microsoft.com/office/officeart/2005/8/layout/hProcess6"/>
    <dgm:cxn modelId="{B6F457A4-2E20-4C8C-BD7C-C94886F665E4}" type="presParOf" srcId="{8A135712-3385-8A43-9DAF-8224EFDC007E}" destId="{BE2A4A38-BC99-3043-988D-5ABF44BDFAE2}" srcOrd="0" destOrd="0" presId="urn:microsoft.com/office/officeart/2005/8/layout/hProcess6"/>
    <dgm:cxn modelId="{A2BB04A9-BFEE-4D7A-BEA8-35AE2C376325}" type="presParOf" srcId="{8A135712-3385-8A43-9DAF-8224EFDC007E}" destId="{11B48215-8F1F-A642-B284-45182C4A547D}" srcOrd="1" destOrd="0" presId="urn:microsoft.com/office/officeart/2005/8/layout/hProcess6"/>
    <dgm:cxn modelId="{5F71F81C-A3EC-457E-9AE6-000A97FB79BA}" type="presParOf" srcId="{8A135712-3385-8A43-9DAF-8224EFDC007E}" destId="{A52CE909-36EA-6141-A733-49C7A4EA0F55}" srcOrd="2" destOrd="0" presId="urn:microsoft.com/office/officeart/2005/8/layout/hProcess6"/>
    <dgm:cxn modelId="{A935BADA-6F3E-47EF-8B84-F156B418084B}" type="presParOf" srcId="{8A135712-3385-8A43-9DAF-8224EFDC007E}" destId="{63384979-DC16-0344-BA75-06986610C651}" srcOrd="3" destOrd="0" presId="urn:microsoft.com/office/officeart/2005/8/layout/hProcess6"/>
    <dgm:cxn modelId="{DF0E94BC-1883-4280-88B0-B465A845C9DA}" type="presParOf" srcId="{ED20B1F4-1741-3F45-ABC5-A84FB349A2B7}" destId="{BBF2518C-ACF2-4D4D-9F0B-2C2000AD30B7}" srcOrd="1" destOrd="0" presId="urn:microsoft.com/office/officeart/2005/8/layout/hProcess6"/>
    <dgm:cxn modelId="{F5A21EEE-81E2-473C-901E-88125F651A8B}" type="presParOf" srcId="{ED20B1F4-1741-3F45-ABC5-A84FB349A2B7}" destId="{1833F856-7D1F-4C94-9FA6-A46DA733959D}" srcOrd="2" destOrd="0" presId="urn:microsoft.com/office/officeart/2005/8/layout/hProcess6"/>
    <dgm:cxn modelId="{2096F9BC-006D-4BBD-AB24-5E31720A4A41}" type="presParOf" srcId="{1833F856-7D1F-4C94-9FA6-A46DA733959D}" destId="{D348A3A1-471B-4312-9372-AC18310AABA3}" srcOrd="0" destOrd="0" presId="urn:microsoft.com/office/officeart/2005/8/layout/hProcess6"/>
    <dgm:cxn modelId="{8CEA1BA3-55F9-413C-ACB5-74C0BC7057FA}" type="presParOf" srcId="{1833F856-7D1F-4C94-9FA6-A46DA733959D}" destId="{90AD156B-11E4-4A55-BEDD-139575596B28}" srcOrd="1" destOrd="0" presId="urn:microsoft.com/office/officeart/2005/8/layout/hProcess6"/>
    <dgm:cxn modelId="{2B527024-3A3A-4439-B52E-F260D2798962}" type="presParOf" srcId="{1833F856-7D1F-4C94-9FA6-A46DA733959D}" destId="{7B133E77-A5F7-44DA-B06F-83B948DD1AFF}" srcOrd="2" destOrd="0" presId="urn:microsoft.com/office/officeart/2005/8/layout/hProcess6"/>
    <dgm:cxn modelId="{94F7C70B-535A-4795-9A88-69867204E64B}" type="presParOf" srcId="{1833F856-7D1F-4C94-9FA6-A46DA733959D}" destId="{1D66EB2C-9D9E-4885-8367-98569FC0E1E2}" srcOrd="3" destOrd="0" presId="urn:microsoft.com/office/officeart/2005/8/layout/hProcess6"/>
    <dgm:cxn modelId="{A6F352CF-E9C3-4241-B89F-C5F632CC453E}" type="presParOf" srcId="{ED20B1F4-1741-3F45-ABC5-A84FB349A2B7}" destId="{BF3A9E87-9D20-40A1-96EF-4FE69D88BB78}" srcOrd="3" destOrd="0" presId="urn:microsoft.com/office/officeart/2005/8/layout/hProcess6"/>
    <dgm:cxn modelId="{B4AD4E37-6132-4AFF-A0CE-A3BF983E6771}" type="presParOf" srcId="{ED20B1F4-1741-3F45-ABC5-A84FB349A2B7}" destId="{F020A483-8A22-2D42-B4A3-C509F6E2896C}" srcOrd="4" destOrd="0" presId="urn:microsoft.com/office/officeart/2005/8/layout/hProcess6"/>
    <dgm:cxn modelId="{100D90F3-6975-42EE-890E-DDF2A9A18176}" type="presParOf" srcId="{F020A483-8A22-2D42-B4A3-C509F6E2896C}" destId="{066045BB-7A75-374D-856E-56EBCB82884C}" srcOrd="0" destOrd="0" presId="urn:microsoft.com/office/officeart/2005/8/layout/hProcess6"/>
    <dgm:cxn modelId="{DF1B41C2-8ADC-467D-BB5C-C946625F8ED8}" type="presParOf" srcId="{F020A483-8A22-2D42-B4A3-C509F6E2896C}" destId="{E7B9D2BE-487D-5A4B-96F6-80C4BB9D0315}" srcOrd="1" destOrd="0" presId="urn:microsoft.com/office/officeart/2005/8/layout/hProcess6"/>
    <dgm:cxn modelId="{654B6B39-853E-4C17-AABE-A52B41B9BAFB}" type="presParOf" srcId="{F020A483-8A22-2D42-B4A3-C509F6E2896C}" destId="{00A91CB8-B4E1-7241-92D7-BD58AE057F6A}" srcOrd="2" destOrd="0" presId="urn:microsoft.com/office/officeart/2005/8/layout/hProcess6"/>
    <dgm:cxn modelId="{F09F7A8D-4968-4123-96B4-8B85B06E18FC}" type="presParOf" srcId="{F020A483-8A22-2D42-B4A3-C509F6E2896C}" destId="{61CF052F-7FA7-CD42-AC73-9664B833783A}" srcOrd="3" destOrd="0" presId="urn:microsoft.com/office/officeart/2005/8/layout/hProcess6"/>
    <dgm:cxn modelId="{081BE8AE-EFE6-4E08-9C88-55220AD52D83}" type="presParOf" srcId="{ED20B1F4-1741-3F45-ABC5-A84FB349A2B7}" destId="{8CC03F0D-EF44-4560-BA15-091276B26702}" srcOrd="5" destOrd="0" presId="urn:microsoft.com/office/officeart/2005/8/layout/hProcess6"/>
    <dgm:cxn modelId="{7531EC99-5EFB-473E-893D-D1E97C2B2B92}" type="presParOf" srcId="{ED20B1F4-1741-3F45-ABC5-A84FB349A2B7}" destId="{EFDD7F26-5336-42CF-99BF-84996302FEB2}" srcOrd="6" destOrd="0" presId="urn:microsoft.com/office/officeart/2005/8/layout/hProcess6"/>
    <dgm:cxn modelId="{66422A44-992B-431B-A5D4-449F3EDF330B}" type="presParOf" srcId="{EFDD7F26-5336-42CF-99BF-84996302FEB2}" destId="{F5B08B06-26B6-427F-B30F-2E4BBEBEB0B1}" srcOrd="0" destOrd="0" presId="urn:microsoft.com/office/officeart/2005/8/layout/hProcess6"/>
    <dgm:cxn modelId="{7B95B941-66DF-48CC-84E2-4301ED14ACF9}" type="presParOf" srcId="{EFDD7F26-5336-42CF-99BF-84996302FEB2}" destId="{43D3A5FE-D8D4-4A8D-A2C4-1C939B53A47C}" srcOrd="1" destOrd="0" presId="urn:microsoft.com/office/officeart/2005/8/layout/hProcess6"/>
    <dgm:cxn modelId="{43F9621E-614B-473F-AE9D-DF27750593AE}" type="presParOf" srcId="{EFDD7F26-5336-42CF-99BF-84996302FEB2}" destId="{97835465-CE59-48B4-9337-CCB59456FCCE}" srcOrd="2" destOrd="0" presId="urn:microsoft.com/office/officeart/2005/8/layout/hProcess6"/>
    <dgm:cxn modelId="{1711125E-CC02-4873-B5F7-B323AA10414F}" type="presParOf" srcId="{EFDD7F26-5336-42CF-99BF-84996302FEB2}" destId="{F5C8A36C-4491-4990-9E75-3D954EE39F8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23EB72-C05C-6947-A262-43EBD9588808}" type="doc">
      <dgm:prSet loTypeId="urn:microsoft.com/office/officeart/2005/8/layout/hProcess6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D3D9FB6B-74AA-8844-8205-1E40C9738459}">
      <dgm:prSet/>
      <dgm:spPr>
        <a:xfrm>
          <a:off x="1863109" y="170949"/>
          <a:ext cx="456930" cy="456930"/>
        </a:xfrm>
        <a:solidFill>
          <a:srgbClr val="008000"/>
        </a:solidFill>
      </dgm:spPr>
      <dgm:t>
        <a:bodyPr/>
        <a:lstStyle/>
        <a:p>
          <a:r>
            <a:rPr lang="da-DK" dirty="0">
              <a:latin typeface="Cambria"/>
              <a:ea typeface="+mn-ea"/>
              <a:cs typeface="+mn-cs"/>
            </a:rPr>
            <a:t>2014</a:t>
          </a:r>
        </a:p>
      </dgm:t>
    </dgm:pt>
    <dgm:pt modelId="{63DCFA07-F6AB-3741-900A-8E9EA6743A3F}" type="parTrans" cxnId="{06F2F24B-D481-E746-91B2-9E6266DEA203}">
      <dgm:prSet/>
      <dgm:spPr/>
      <dgm:t>
        <a:bodyPr/>
        <a:lstStyle/>
        <a:p>
          <a:endParaRPr lang="da-DK"/>
        </a:p>
      </dgm:t>
    </dgm:pt>
    <dgm:pt modelId="{0D804AB2-7F4C-2248-AF29-DE12FC9AC6C1}" type="sibTrans" cxnId="{06F2F24B-D481-E746-91B2-9E6266DEA203}">
      <dgm:prSet/>
      <dgm:spPr/>
      <dgm:t>
        <a:bodyPr/>
        <a:lstStyle/>
        <a:p>
          <a:endParaRPr lang="da-DK"/>
        </a:p>
      </dgm:t>
    </dgm:pt>
    <dgm:pt modelId="{A548BF7F-36B9-CE40-A6F9-42DA3F2B2782}">
      <dgm:prSet/>
      <dgm:spPr>
        <a:xfrm>
          <a:off x="3083884" y="170949"/>
          <a:ext cx="456930" cy="456930"/>
        </a:xfrm>
        <a:solidFill>
          <a:srgbClr val="008000"/>
        </a:solidFill>
      </dgm:spPr>
      <dgm:t>
        <a:bodyPr/>
        <a:lstStyle/>
        <a:p>
          <a:r>
            <a:rPr lang="da-DK" dirty="0">
              <a:latin typeface="Cambria"/>
              <a:ea typeface="+mn-ea"/>
              <a:cs typeface="+mn-cs"/>
            </a:rPr>
            <a:t>2018</a:t>
          </a:r>
        </a:p>
      </dgm:t>
    </dgm:pt>
    <dgm:pt modelId="{AD9EA192-391B-F040-81B3-B13A09BCF79A}" type="parTrans" cxnId="{E6EA0B54-D5B7-4E44-8478-72A02DA32A67}">
      <dgm:prSet/>
      <dgm:spPr/>
      <dgm:t>
        <a:bodyPr/>
        <a:lstStyle/>
        <a:p>
          <a:endParaRPr lang="da-DK"/>
        </a:p>
      </dgm:t>
    </dgm:pt>
    <dgm:pt modelId="{3C273738-BBF6-4B4C-9346-A43BAE25C634}" type="sibTrans" cxnId="{E6EA0B54-D5B7-4E44-8478-72A02DA32A67}">
      <dgm:prSet/>
      <dgm:spPr/>
      <dgm:t>
        <a:bodyPr/>
        <a:lstStyle/>
        <a:p>
          <a:endParaRPr lang="da-DK"/>
        </a:p>
      </dgm:t>
    </dgm:pt>
    <dgm:pt modelId="{98F43E27-42EE-C043-83DE-C55C79A228B0}">
      <dgm:prSet custT="1"/>
      <dgm:spPr>
        <a:xfrm>
          <a:off x="3312349" y="0"/>
          <a:ext cx="913861" cy="798830"/>
        </a:xfrm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da-DK" sz="1200" b="1" dirty="0">
              <a:latin typeface="+mn-lt"/>
              <a:ea typeface="+mn-ea"/>
              <a:cs typeface="+mn-cs"/>
            </a:rPr>
            <a:t>RCT</a:t>
          </a:r>
        </a:p>
      </dgm:t>
    </dgm:pt>
    <dgm:pt modelId="{82A53BB0-DD10-C74D-BE35-770B0107D687}" type="parTrans" cxnId="{A4AA2417-2F6E-D749-BCB1-564A1B163EA0}">
      <dgm:prSet/>
      <dgm:spPr/>
      <dgm:t>
        <a:bodyPr/>
        <a:lstStyle/>
        <a:p>
          <a:endParaRPr lang="da-DK"/>
        </a:p>
      </dgm:t>
    </dgm:pt>
    <dgm:pt modelId="{FEB6829B-AA70-194F-82C1-56F4A780B829}" type="sibTrans" cxnId="{A4AA2417-2F6E-D749-BCB1-564A1B163EA0}">
      <dgm:prSet/>
      <dgm:spPr/>
      <dgm:t>
        <a:bodyPr/>
        <a:lstStyle/>
        <a:p>
          <a:endParaRPr lang="da-DK"/>
        </a:p>
      </dgm:t>
    </dgm:pt>
    <dgm:pt modelId="{B4CAFBF3-50B6-8347-99D8-B5E712EEA1C6}">
      <dgm:prSet custT="1"/>
      <dgm:spPr>
        <a:xfrm>
          <a:off x="2091574" y="0"/>
          <a:ext cx="913861" cy="798830"/>
        </a:xfrm>
        <a:gradFill flip="none" rotWithShape="0">
          <a:gsLst>
            <a:gs pos="0">
              <a:srgbClr val="65BB4D"/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da-DK" sz="1200" b="1" dirty="0">
              <a:latin typeface="+mn-lt"/>
              <a:ea typeface="+mn-ea"/>
              <a:cs typeface="+mn-cs"/>
            </a:rPr>
            <a:t>   Pilot </a:t>
          </a:r>
          <a:r>
            <a:rPr lang="da-DK" sz="1200" b="1" dirty="0" err="1">
              <a:latin typeface="+mn-lt"/>
              <a:ea typeface="+mn-ea"/>
              <a:cs typeface="+mn-cs"/>
            </a:rPr>
            <a:t>trial</a:t>
          </a:r>
          <a:endParaRPr lang="da-DK" sz="1200" b="1" dirty="0">
            <a:latin typeface="+mn-lt"/>
            <a:ea typeface="+mn-ea"/>
            <a:cs typeface="+mn-cs"/>
          </a:endParaRPr>
        </a:p>
      </dgm:t>
    </dgm:pt>
    <dgm:pt modelId="{2B77815E-F8B5-1A4C-A19A-0DA0B533E5B3}" type="parTrans" cxnId="{C567C532-A6EF-8E4A-A241-BA096834C358}">
      <dgm:prSet/>
      <dgm:spPr/>
      <dgm:t>
        <a:bodyPr/>
        <a:lstStyle/>
        <a:p>
          <a:endParaRPr lang="da-DK"/>
        </a:p>
      </dgm:t>
    </dgm:pt>
    <dgm:pt modelId="{E0022FF8-025C-5C40-AACF-CE8D682E7507}" type="sibTrans" cxnId="{C567C532-A6EF-8E4A-A241-BA096834C358}">
      <dgm:prSet/>
      <dgm:spPr/>
      <dgm:t>
        <a:bodyPr/>
        <a:lstStyle/>
        <a:p>
          <a:endParaRPr lang="da-DK"/>
        </a:p>
      </dgm:t>
    </dgm:pt>
    <dgm:pt modelId="{E6D7E742-B56C-4868-815E-5574DCAEF28E}">
      <dgm:prSet/>
      <dgm:spPr>
        <a:solidFill>
          <a:srgbClr val="008000"/>
        </a:solidFill>
        <a:ln>
          <a:noFill/>
        </a:ln>
      </dgm:spPr>
      <dgm:t>
        <a:bodyPr/>
        <a:lstStyle/>
        <a:p>
          <a:r>
            <a:rPr lang="da-DK" dirty="0">
              <a:latin typeface="Cambria" panose="02040503050406030204" pitchFamily="18" charset="0"/>
            </a:rPr>
            <a:t>2020</a:t>
          </a:r>
        </a:p>
      </dgm:t>
    </dgm:pt>
    <dgm:pt modelId="{60010051-4DAF-42E4-B61A-44B74DDCA493}" type="parTrans" cxnId="{99ECD711-6F34-4CE8-BDB4-CC185D5473FD}">
      <dgm:prSet/>
      <dgm:spPr/>
      <dgm:t>
        <a:bodyPr/>
        <a:lstStyle/>
        <a:p>
          <a:endParaRPr lang="da-DK"/>
        </a:p>
      </dgm:t>
    </dgm:pt>
    <dgm:pt modelId="{BD0AD0F1-8A7B-474D-B2A7-9176C2D66DDE}" type="sibTrans" cxnId="{99ECD711-6F34-4CE8-BDB4-CC185D5473FD}">
      <dgm:prSet/>
      <dgm:spPr/>
      <dgm:t>
        <a:bodyPr/>
        <a:lstStyle/>
        <a:p>
          <a:endParaRPr lang="da-DK"/>
        </a:p>
      </dgm:t>
    </dgm:pt>
    <dgm:pt modelId="{C3CE846E-3C98-4A0F-AFE2-0F39F9682DF1}">
      <dgm:prSet custT="1"/>
      <dgm:spPr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da-DK" sz="1200" b="1" dirty="0" err="1">
              <a:latin typeface="+mn-lt"/>
            </a:rPr>
            <a:t>Updated</a:t>
          </a:r>
          <a:r>
            <a:rPr lang="da-DK" sz="1200" b="1" dirty="0">
              <a:latin typeface="+mn-lt"/>
            </a:rPr>
            <a:t> </a:t>
          </a:r>
          <a:r>
            <a:rPr lang="da-DK" sz="1200" b="1" dirty="0" err="1">
              <a:latin typeface="+mn-lt"/>
            </a:rPr>
            <a:t>systematic</a:t>
          </a:r>
          <a:r>
            <a:rPr lang="da-DK" sz="1200" b="1" dirty="0">
              <a:latin typeface="+mn-lt"/>
            </a:rPr>
            <a:t> </a:t>
          </a:r>
          <a:r>
            <a:rPr lang="da-DK" sz="1200" b="1" dirty="0" err="1">
              <a:latin typeface="+mn-lt"/>
            </a:rPr>
            <a:t>review</a:t>
          </a:r>
          <a:endParaRPr lang="da-DK" sz="1200" b="1" dirty="0">
            <a:latin typeface="+mn-lt"/>
          </a:endParaRPr>
        </a:p>
      </dgm:t>
    </dgm:pt>
    <dgm:pt modelId="{F8578BD2-B6A1-47F8-A914-3205387B8964}" type="parTrans" cxnId="{83954DA2-6B49-4F97-B897-017D2F9EFCC3}">
      <dgm:prSet/>
      <dgm:spPr/>
      <dgm:t>
        <a:bodyPr/>
        <a:lstStyle/>
        <a:p>
          <a:endParaRPr lang="da-DK"/>
        </a:p>
      </dgm:t>
    </dgm:pt>
    <dgm:pt modelId="{C80CCC6A-BFFF-4C3A-98DB-BA80993EC761}" type="sibTrans" cxnId="{83954DA2-6B49-4F97-B897-017D2F9EFCC3}">
      <dgm:prSet/>
      <dgm:spPr/>
      <dgm:t>
        <a:bodyPr/>
        <a:lstStyle/>
        <a:p>
          <a:endParaRPr lang="da-DK"/>
        </a:p>
      </dgm:t>
    </dgm:pt>
    <dgm:pt modelId="{05D92893-C01D-4836-9AB9-A64FAEB1F2D1}">
      <dgm:prSet/>
      <dgm:spPr>
        <a:xfrm>
          <a:off x="1863109" y="170949"/>
          <a:ext cx="456930" cy="456930"/>
        </a:xfrm>
        <a:solidFill>
          <a:srgbClr val="008000"/>
        </a:solidFill>
      </dgm:spPr>
      <dgm:t>
        <a:bodyPr/>
        <a:lstStyle/>
        <a:p>
          <a:r>
            <a:rPr lang="da-DK" dirty="0">
              <a:latin typeface="Cambria"/>
              <a:ea typeface="+mn-ea"/>
              <a:cs typeface="+mn-cs"/>
            </a:rPr>
            <a:t>2017</a:t>
          </a:r>
        </a:p>
      </dgm:t>
    </dgm:pt>
    <dgm:pt modelId="{51E199A9-AC06-48B6-8D38-C1A40EC4ADC5}" type="parTrans" cxnId="{7E95FC49-4FC8-4B6D-91D5-AAF0034057B9}">
      <dgm:prSet/>
      <dgm:spPr/>
      <dgm:t>
        <a:bodyPr/>
        <a:lstStyle/>
        <a:p>
          <a:endParaRPr lang="da-DK"/>
        </a:p>
      </dgm:t>
    </dgm:pt>
    <dgm:pt modelId="{733BEABC-17F9-4BD8-AF03-C58FEF2BB7A8}" type="sibTrans" cxnId="{7E95FC49-4FC8-4B6D-91D5-AAF0034057B9}">
      <dgm:prSet/>
      <dgm:spPr/>
      <dgm:t>
        <a:bodyPr/>
        <a:lstStyle/>
        <a:p>
          <a:endParaRPr lang="da-DK"/>
        </a:p>
      </dgm:t>
    </dgm:pt>
    <dgm:pt modelId="{3D143852-B1D7-4890-9FE0-57921EC830FC}">
      <dgm:prSet custT="1"/>
      <dgm:spPr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8900000" scaled="1"/>
          <a:tileRect/>
        </a:gradFill>
      </dgm:spPr>
      <dgm:t>
        <a:bodyPr/>
        <a:lstStyle/>
        <a:p>
          <a:r>
            <a:rPr lang="da-DK" sz="1200" b="1" dirty="0" err="1"/>
            <a:t>Systematic</a:t>
          </a:r>
          <a:r>
            <a:rPr lang="da-DK" sz="1200" b="1" dirty="0"/>
            <a:t> </a:t>
          </a:r>
          <a:r>
            <a:rPr lang="da-DK" sz="1200" b="1" dirty="0" err="1"/>
            <a:t>review</a:t>
          </a:r>
          <a:endParaRPr lang="da-DK" sz="1200" b="1" dirty="0"/>
        </a:p>
      </dgm:t>
    </dgm:pt>
    <dgm:pt modelId="{ED3BB789-5227-4EA5-8338-413F91C81027}" type="parTrans" cxnId="{0D70A09F-8CFD-4D42-B0D9-D0788B7DF53F}">
      <dgm:prSet/>
      <dgm:spPr/>
      <dgm:t>
        <a:bodyPr/>
        <a:lstStyle/>
        <a:p>
          <a:endParaRPr lang="da-DK"/>
        </a:p>
      </dgm:t>
    </dgm:pt>
    <dgm:pt modelId="{32501A2E-F67A-4D43-8F9B-217A106B37FF}" type="sibTrans" cxnId="{0D70A09F-8CFD-4D42-B0D9-D0788B7DF53F}">
      <dgm:prSet/>
      <dgm:spPr/>
      <dgm:t>
        <a:bodyPr/>
        <a:lstStyle/>
        <a:p>
          <a:endParaRPr lang="da-DK"/>
        </a:p>
      </dgm:t>
    </dgm:pt>
    <dgm:pt modelId="{ED20B1F4-1741-3F45-ABC5-A84FB349A2B7}" type="pres">
      <dgm:prSet presAssocID="{3723EB72-C05C-6947-A262-43EBD958880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8A135712-3385-8A43-9DAF-8224EFDC007E}" type="pres">
      <dgm:prSet presAssocID="{D3D9FB6B-74AA-8844-8205-1E40C9738459}" presName="compNode" presStyleCnt="0"/>
      <dgm:spPr/>
    </dgm:pt>
    <dgm:pt modelId="{BE2A4A38-BC99-3043-988D-5ABF44BDFAE2}" type="pres">
      <dgm:prSet presAssocID="{D3D9FB6B-74AA-8844-8205-1E40C9738459}" presName="noGeometry" presStyleCnt="0"/>
      <dgm:spPr/>
    </dgm:pt>
    <dgm:pt modelId="{11B48215-8F1F-A642-B284-45182C4A547D}" type="pres">
      <dgm:prSet presAssocID="{D3D9FB6B-74AA-8844-8205-1E40C9738459}" presName="childTextVisible" presStyleLbl="bgAccFollowNode1" presStyleIdx="0" presStyleCnt="4" custScaleX="115856" custLinFactNeighborX="-4105">
        <dgm:presLayoutVars>
          <dgm:bulletEnabled val="1"/>
        </dgm:presLayoutVars>
      </dgm:prSet>
      <dgm:spPr>
        <a:prstGeom prst="rightArrow">
          <a:avLst>
            <a:gd name="adj1" fmla="val 70000"/>
            <a:gd name="adj2" fmla="val 50000"/>
          </a:avLst>
        </a:prstGeom>
      </dgm:spPr>
      <dgm:t>
        <a:bodyPr/>
        <a:lstStyle/>
        <a:p>
          <a:endParaRPr lang="da-DK"/>
        </a:p>
      </dgm:t>
    </dgm:pt>
    <dgm:pt modelId="{A52CE909-36EA-6141-A733-49C7A4EA0F55}" type="pres">
      <dgm:prSet presAssocID="{D3D9FB6B-74AA-8844-8205-1E40C9738459}" presName="childTextHidden" presStyleLbl="bgAccFollowNode1" presStyleIdx="0" presStyleCnt="4"/>
      <dgm:spPr/>
      <dgm:t>
        <a:bodyPr/>
        <a:lstStyle/>
        <a:p>
          <a:endParaRPr lang="da-DK"/>
        </a:p>
      </dgm:t>
    </dgm:pt>
    <dgm:pt modelId="{63384979-DC16-0344-BA75-06986610C651}" type="pres">
      <dgm:prSet presAssocID="{D3D9FB6B-74AA-8844-8205-1E40C9738459}" presName="parentText" presStyleLbl="node1" presStyleIdx="0" presStyleCnt="4" custLinFactNeighborX="-32132" custLinFactNeighborY="-3336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da-DK"/>
        </a:p>
      </dgm:t>
    </dgm:pt>
    <dgm:pt modelId="{BBF2518C-ACF2-4D4D-9F0B-2C2000AD30B7}" type="pres">
      <dgm:prSet presAssocID="{D3D9FB6B-74AA-8844-8205-1E40C9738459}" presName="aSpace" presStyleCnt="0"/>
      <dgm:spPr/>
    </dgm:pt>
    <dgm:pt modelId="{1833F856-7D1F-4C94-9FA6-A46DA733959D}" type="pres">
      <dgm:prSet presAssocID="{05D92893-C01D-4836-9AB9-A64FAEB1F2D1}" presName="compNode" presStyleCnt="0"/>
      <dgm:spPr/>
    </dgm:pt>
    <dgm:pt modelId="{D348A3A1-471B-4312-9372-AC18310AABA3}" type="pres">
      <dgm:prSet presAssocID="{05D92893-C01D-4836-9AB9-A64FAEB1F2D1}" presName="noGeometry" presStyleCnt="0"/>
      <dgm:spPr/>
    </dgm:pt>
    <dgm:pt modelId="{90AD156B-11E4-4A55-BEDD-139575596B28}" type="pres">
      <dgm:prSet presAssocID="{05D92893-C01D-4836-9AB9-A64FAEB1F2D1}" presName="childTextVisible" presStyleLbl="bgAccFollowNode1" presStyleIdx="1" presStyleCnt="4" custScaleX="124265" custLinFactNeighborX="318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B133E77-A5F7-44DA-B06F-83B948DD1AFF}" type="pres">
      <dgm:prSet presAssocID="{05D92893-C01D-4836-9AB9-A64FAEB1F2D1}" presName="childTextHidden" presStyleLbl="bgAccFollowNode1" presStyleIdx="1" presStyleCnt="4"/>
      <dgm:spPr/>
      <dgm:t>
        <a:bodyPr/>
        <a:lstStyle/>
        <a:p>
          <a:endParaRPr lang="da-DK"/>
        </a:p>
      </dgm:t>
    </dgm:pt>
    <dgm:pt modelId="{1D66EB2C-9D9E-4885-8367-98569FC0E1E2}" type="pres">
      <dgm:prSet presAssocID="{05D92893-C01D-4836-9AB9-A64FAEB1F2D1}" presName="parentText" presStyleLbl="node1" presStyleIdx="1" presStyleCnt="4" custLinFactNeighborX="-13632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da-DK"/>
        </a:p>
      </dgm:t>
    </dgm:pt>
    <dgm:pt modelId="{BF3A9E87-9D20-40A1-96EF-4FE69D88BB78}" type="pres">
      <dgm:prSet presAssocID="{05D92893-C01D-4836-9AB9-A64FAEB1F2D1}" presName="aSpace" presStyleCnt="0"/>
      <dgm:spPr/>
    </dgm:pt>
    <dgm:pt modelId="{F020A483-8A22-2D42-B4A3-C509F6E2896C}" type="pres">
      <dgm:prSet presAssocID="{A548BF7F-36B9-CE40-A6F9-42DA3F2B2782}" presName="compNode" presStyleCnt="0"/>
      <dgm:spPr/>
    </dgm:pt>
    <dgm:pt modelId="{066045BB-7A75-374D-856E-56EBCB82884C}" type="pres">
      <dgm:prSet presAssocID="{A548BF7F-36B9-CE40-A6F9-42DA3F2B2782}" presName="noGeometry" presStyleCnt="0"/>
      <dgm:spPr/>
    </dgm:pt>
    <dgm:pt modelId="{E7B9D2BE-487D-5A4B-96F6-80C4BB9D0315}" type="pres">
      <dgm:prSet presAssocID="{A548BF7F-36B9-CE40-A6F9-42DA3F2B2782}" presName="childTextVisible" presStyleLbl="bgAccFollowNode1" presStyleIdx="2" presStyleCnt="4">
        <dgm:presLayoutVars>
          <dgm:bulletEnabled val="1"/>
        </dgm:presLayoutVars>
      </dgm:prSet>
      <dgm:spPr>
        <a:prstGeom prst="rightArrow">
          <a:avLst>
            <a:gd name="adj1" fmla="val 70000"/>
            <a:gd name="adj2" fmla="val 50000"/>
          </a:avLst>
        </a:prstGeom>
      </dgm:spPr>
      <dgm:t>
        <a:bodyPr/>
        <a:lstStyle/>
        <a:p>
          <a:endParaRPr lang="da-DK"/>
        </a:p>
      </dgm:t>
    </dgm:pt>
    <dgm:pt modelId="{00A91CB8-B4E1-7241-92D7-BD58AE057F6A}" type="pres">
      <dgm:prSet presAssocID="{A548BF7F-36B9-CE40-A6F9-42DA3F2B2782}" presName="childTextHidden" presStyleLbl="bgAccFollowNode1" presStyleIdx="2" presStyleCnt="4"/>
      <dgm:spPr/>
      <dgm:t>
        <a:bodyPr/>
        <a:lstStyle/>
        <a:p>
          <a:endParaRPr lang="da-DK"/>
        </a:p>
      </dgm:t>
    </dgm:pt>
    <dgm:pt modelId="{61CF052F-7FA7-CD42-AC73-9664B833783A}" type="pres">
      <dgm:prSet presAssocID="{A548BF7F-36B9-CE40-A6F9-42DA3F2B2782}" presName="parentText" presStyleLbl="node1" presStyleIdx="2" presStyleCnt="4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da-DK"/>
        </a:p>
      </dgm:t>
    </dgm:pt>
    <dgm:pt modelId="{8CC03F0D-EF44-4560-BA15-091276B26702}" type="pres">
      <dgm:prSet presAssocID="{A548BF7F-36B9-CE40-A6F9-42DA3F2B2782}" presName="aSpace" presStyleCnt="0"/>
      <dgm:spPr/>
    </dgm:pt>
    <dgm:pt modelId="{EFDD7F26-5336-42CF-99BF-84996302FEB2}" type="pres">
      <dgm:prSet presAssocID="{E6D7E742-B56C-4868-815E-5574DCAEF28E}" presName="compNode" presStyleCnt="0"/>
      <dgm:spPr/>
    </dgm:pt>
    <dgm:pt modelId="{F5B08B06-26B6-427F-B30F-2E4BBEBEB0B1}" type="pres">
      <dgm:prSet presAssocID="{E6D7E742-B56C-4868-815E-5574DCAEF28E}" presName="noGeometry" presStyleCnt="0"/>
      <dgm:spPr/>
    </dgm:pt>
    <dgm:pt modelId="{43D3A5FE-D8D4-4A8D-A2C4-1C939B53A47C}" type="pres">
      <dgm:prSet presAssocID="{E6D7E742-B56C-4868-815E-5574DCAEF28E}" presName="childTextVisible" presStyleLbl="bgAccFollowNode1" presStyleIdx="3" presStyleCnt="4" custScaleX="126188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7835465-CE59-48B4-9337-CCB59456FCCE}" type="pres">
      <dgm:prSet presAssocID="{E6D7E742-B56C-4868-815E-5574DCAEF28E}" presName="childTextHidden" presStyleLbl="bgAccFollowNode1" presStyleIdx="3" presStyleCnt="4"/>
      <dgm:spPr/>
      <dgm:t>
        <a:bodyPr/>
        <a:lstStyle/>
        <a:p>
          <a:endParaRPr lang="da-DK"/>
        </a:p>
      </dgm:t>
    </dgm:pt>
    <dgm:pt modelId="{F5C8A36C-4491-4990-9E75-3D954EE39F8A}" type="pres">
      <dgm:prSet presAssocID="{E6D7E742-B56C-4868-815E-5574DCAEF28E}" presName="parentText" presStyleLbl="node1" presStyleIdx="3" presStyleCnt="4" custLinFactNeighborX="-7056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96EBF59C-FF1B-4B67-8345-D430C92286F8}" type="presOf" srcId="{98F43E27-42EE-C043-83DE-C55C79A228B0}" destId="{00A91CB8-B4E1-7241-92D7-BD58AE057F6A}" srcOrd="1" destOrd="0" presId="urn:microsoft.com/office/officeart/2005/8/layout/hProcess6"/>
    <dgm:cxn modelId="{D4B58C69-55BA-4976-A3EA-027129067023}" type="presOf" srcId="{E6D7E742-B56C-4868-815E-5574DCAEF28E}" destId="{F5C8A36C-4491-4990-9E75-3D954EE39F8A}" srcOrd="0" destOrd="0" presId="urn:microsoft.com/office/officeart/2005/8/layout/hProcess6"/>
    <dgm:cxn modelId="{8C44A163-8723-4F07-894A-06BE32339521}" type="presOf" srcId="{A548BF7F-36B9-CE40-A6F9-42DA3F2B2782}" destId="{61CF052F-7FA7-CD42-AC73-9664B833783A}" srcOrd="0" destOrd="0" presId="urn:microsoft.com/office/officeart/2005/8/layout/hProcess6"/>
    <dgm:cxn modelId="{83954DA2-6B49-4F97-B897-017D2F9EFCC3}" srcId="{E6D7E742-B56C-4868-815E-5574DCAEF28E}" destId="{C3CE846E-3C98-4A0F-AFE2-0F39F9682DF1}" srcOrd="0" destOrd="0" parTransId="{F8578BD2-B6A1-47F8-A914-3205387B8964}" sibTransId="{C80CCC6A-BFFF-4C3A-98DB-BA80993EC761}"/>
    <dgm:cxn modelId="{F346E6F9-BDC4-4335-98FF-84E1BA55B360}" type="presOf" srcId="{C3CE846E-3C98-4A0F-AFE2-0F39F9682DF1}" destId="{43D3A5FE-D8D4-4A8D-A2C4-1C939B53A47C}" srcOrd="0" destOrd="0" presId="urn:microsoft.com/office/officeart/2005/8/layout/hProcess6"/>
    <dgm:cxn modelId="{A4AA2417-2F6E-D749-BCB1-564A1B163EA0}" srcId="{A548BF7F-36B9-CE40-A6F9-42DA3F2B2782}" destId="{98F43E27-42EE-C043-83DE-C55C79A228B0}" srcOrd="0" destOrd="0" parTransId="{82A53BB0-DD10-C74D-BE35-770B0107D687}" sibTransId="{FEB6829B-AA70-194F-82C1-56F4A780B829}"/>
    <dgm:cxn modelId="{C567C532-A6EF-8E4A-A241-BA096834C358}" srcId="{D3D9FB6B-74AA-8844-8205-1E40C9738459}" destId="{B4CAFBF3-50B6-8347-99D8-B5E712EEA1C6}" srcOrd="0" destOrd="0" parTransId="{2B77815E-F8B5-1A4C-A19A-0DA0B533E5B3}" sibTransId="{E0022FF8-025C-5C40-AACF-CE8D682E7507}"/>
    <dgm:cxn modelId="{B730A966-6A03-4FD5-B598-8C832F56CA25}" type="presOf" srcId="{3D143852-B1D7-4890-9FE0-57921EC830FC}" destId="{90AD156B-11E4-4A55-BEDD-139575596B28}" srcOrd="0" destOrd="0" presId="urn:microsoft.com/office/officeart/2005/8/layout/hProcess6"/>
    <dgm:cxn modelId="{99ECD711-6F34-4CE8-BDB4-CC185D5473FD}" srcId="{3723EB72-C05C-6947-A262-43EBD9588808}" destId="{E6D7E742-B56C-4868-815E-5574DCAEF28E}" srcOrd="3" destOrd="0" parTransId="{60010051-4DAF-42E4-B61A-44B74DDCA493}" sibTransId="{BD0AD0F1-8A7B-474D-B2A7-9176C2D66DDE}"/>
    <dgm:cxn modelId="{ED3CEE9C-EB8C-4E12-A5DB-0BCE1687E487}" type="presOf" srcId="{D3D9FB6B-74AA-8844-8205-1E40C9738459}" destId="{63384979-DC16-0344-BA75-06986610C651}" srcOrd="0" destOrd="0" presId="urn:microsoft.com/office/officeart/2005/8/layout/hProcess6"/>
    <dgm:cxn modelId="{0D70A09F-8CFD-4D42-B0D9-D0788B7DF53F}" srcId="{05D92893-C01D-4836-9AB9-A64FAEB1F2D1}" destId="{3D143852-B1D7-4890-9FE0-57921EC830FC}" srcOrd="0" destOrd="0" parTransId="{ED3BB789-5227-4EA5-8338-413F91C81027}" sibTransId="{32501A2E-F67A-4D43-8F9B-217A106B37FF}"/>
    <dgm:cxn modelId="{E6EA0B54-D5B7-4E44-8478-72A02DA32A67}" srcId="{3723EB72-C05C-6947-A262-43EBD9588808}" destId="{A548BF7F-36B9-CE40-A6F9-42DA3F2B2782}" srcOrd="2" destOrd="0" parTransId="{AD9EA192-391B-F040-81B3-B13A09BCF79A}" sibTransId="{3C273738-BBF6-4B4C-9346-A43BAE25C634}"/>
    <dgm:cxn modelId="{1C6519ED-EDF1-43DB-B103-E2468F9F8B88}" type="presOf" srcId="{B4CAFBF3-50B6-8347-99D8-B5E712EEA1C6}" destId="{11B48215-8F1F-A642-B284-45182C4A547D}" srcOrd="0" destOrd="0" presId="urn:microsoft.com/office/officeart/2005/8/layout/hProcess6"/>
    <dgm:cxn modelId="{709E84B3-B5F4-4048-B643-6C097532A7F1}" type="presOf" srcId="{3723EB72-C05C-6947-A262-43EBD9588808}" destId="{ED20B1F4-1741-3F45-ABC5-A84FB349A2B7}" srcOrd="0" destOrd="0" presId="urn:microsoft.com/office/officeart/2005/8/layout/hProcess6"/>
    <dgm:cxn modelId="{06F2F24B-D481-E746-91B2-9E6266DEA203}" srcId="{3723EB72-C05C-6947-A262-43EBD9588808}" destId="{D3D9FB6B-74AA-8844-8205-1E40C9738459}" srcOrd="0" destOrd="0" parTransId="{63DCFA07-F6AB-3741-900A-8E9EA6743A3F}" sibTransId="{0D804AB2-7F4C-2248-AF29-DE12FC9AC6C1}"/>
    <dgm:cxn modelId="{E29BD3C7-ECE8-446E-83A6-93751DE94B06}" type="presOf" srcId="{3D143852-B1D7-4890-9FE0-57921EC830FC}" destId="{7B133E77-A5F7-44DA-B06F-83B948DD1AFF}" srcOrd="1" destOrd="0" presId="urn:microsoft.com/office/officeart/2005/8/layout/hProcess6"/>
    <dgm:cxn modelId="{FC63C2A0-6B27-4F65-B847-AE0550B434B6}" type="presOf" srcId="{B4CAFBF3-50B6-8347-99D8-B5E712EEA1C6}" destId="{A52CE909-36EA-6141-A733-49C7A4EA0F55}" srcOrd="1" destOrd="0" presId="urn:microsoft.com/office/officeart/2005/8/layout/hProcess6"/>
    <dgm:cxn modelId="{142FEE61-3625-4571-B625-CF0852F673CD}" type="presOf" srcId="{C3CE846E-3C98-4A0F-AFE2-0F39F9682DF1}" destId="{97835465-CE59-48B4-9337-CCB59456FCCE}" srcOrd="1" destOrd="0" presId="urn:microsoft.com/office/officeart/2005/8/layout/hProcess6"/>
    <dgm:cxn modelId="{7E95FC49-4FC8-4B6D-91D5-AAF0034057B9}" srcId="{3723EB72-C05C-6947-A262-43EBD9588808}" destId="{05D92893-C01D-4836-9AB9-A64FAEB1F2D1}" srcOrd="1" destOrd="0" parTransId="{51E199A9-AC06-48B6-8D38-C1A40EC4ADC5}" sibTransId="{733BEABC-17F9-4BD8-AF03-C58FEF2BB7A8}"/>
    <dgm:cxn modelId="{CB06598A-EFA0-4B34-B75F-AE0ED877A966}" type="presOf" srcId="{05D92893-C01D-4836-9AB9-A64FAEB1F2D1}" destId="{1D66EB2C-9D9E-4885-8367-98569FC0E1E2}" srcOrd="0" destOrd="0" presId="urn:microsoft.com/office/officeart/2005/8/layout/hProcess6"/>
    <dgm:cxn modelId="{E33BE825-23D8-4D83-BCA8-54A6CC67E883}" type="presOf" srcId="{98F43E27-42EE-C043-83DE-C55C79A228B0}" destId="{E7B9D2BE-487D-5A4B-96F6-80C4BB9D0315}" srcOrd="0" destOrd="0" presId="urn:microsoft.com/office/officeart/2005/8/layout/hProcess6"/>
    <dgm:cxn modelId="{98FB97E6-C697-483A-B340-AB69A2403E43}" type="presParOf" srcId="{ED20B1F4-1741-3F45-ABC5-A84FB349A2B7}" destId="{8A135712-3385-8A43-9DAF-8224EFDC007E}" srcOrd="0" destOrd="0" presId="urn:microsoft.com/office/officeart/2005/8/layout/hProcess6"/>
    <dgm:cxn modelId="{E507339A-BC97-484D-AA4B-FECA898F8547}" type="presParOf" srcId="{8A135712-3385-8A43-9DAF-8224EFDC007E}" destId="{BE2A4A38-BC99-3043-988D-5ABF44BDFAE2}" srcOrd="0" destOrd="0" presId="urn:microsoft.com/office/officeart/2005/8/layout/hProcess6"/>
    <dgm:cxn modelId="{7DE80C6F-CC19-459A-990E-6C848001D20C}" type="presParOf" srcId="{8A135712-3385-8A43-9DAF-8224EFDC007E}" destId="{11B48215-8F1F-A642-B284-45182C4A547D}" srcOrd="1" destOrd="0" presId="urn:microsoft.com/office/officeart/2005/8/layout/hProcess6"/>
    <dgm:cxn modelId="{AB589323-4E18-423E-B5F5-B245085DE81D}" type="presParOf" srcId="{8A135712-3385-8A43-9DAF-8224EFDC007E}" destId="{A52CE909-36EA-6141-A733-49C7A4EA0F55}" srcOrd="2" destOrd="0" presId="urn:microsoft.com/office/officeart/2005/8/layout/hProcess6"/>
    <dgm:cxn modelId="{64E1EDE9-B709-4922-97AE-5A81A8E25FB2}" type="presParOf" srcId="{8A135712-3385-8A43-9DAF-8224EFDC007E}" destId="{63384979-DC16-0344-BA75-06986610C651}" srcOrd="3" destOrd="0" presId="urn:microsoft.com/office/officeart/2005/8/layout/hProcess6"/>
    <dgm:cxn modelId="{938EF890-2DB7-4BF7-BA9D-409F147E2F53}" type="presParOf" srcId="{ED20B1F4-1741-3F45-ABC5-A84FB349A2B7}" destId="{BBF2518C-ACF2-4D4D-9F0B-2C2000AD30B7}" srcOrd="1" destOrd="0" presId="urn:microsoft.com/office/officeart/2005/8/layout/hProcess6"/>
    <dgm:cxn modelId="{DF7C2E21-3D06-41C5-9981-1A657A5E324A}" type="presParOf" srcId="{ED20B1F4-1741-3F45-ABC5-A84FB349A2B7}" destId="{1833F856-7D1F-4C94-9FA6-A46DA733959D}" srcOrd="2" destOrd="0" presId="urn:microsoft.com/office/officeart/2005/8/layout/hProcess6"/>
    <dgm:cxn modelId="{60394A93-4B87-4E03-A679-1423380E50B7}" type="presParOf" srcId="{1833F856-7D1F-4C94-9FA6-A46DA733959D}" destId="{D348A3A1-471B-4312-9372-AC18310AABA3}" srcOrd="0" destOrd="0" presId="urn:microsoft.com/office/officeart/2005/8/layout/hProcess6"/>
    <dgm:cxn modelId="{A3FD0F63-2A46-4061-8498-0BB51A0A8841}" type="presParOf" srcId="{1833F856-7D1F-4C94-9FA6-A46DA733959D}" destId="{90AD156B-11E4-4A55-BEDD-139575596B28}" srcOrd="1" destOrd="0" presId="urn:microsoft.com/office/officeart/2005/8/layout/hProcess6"/>
    <dgm:cxn modelId="{CBEDDCB8-2664-4633-9CCC-C7D1155D6381}" type="presParOf" srcId="{1833F856-7D1F-4C94-9FA6-A46DA733959D}" destId="{7B133E77-A5F7-44DA-B06F-83B948DD1AFF}" srcOrd="2" destOrd="0" presId="urn:microsoft.com/office/officeart/2005/8/layout/hProcess6"/>
    <dgm:cxn modelId="{CE76209E-CDDA-4492-8FA4-C2C1460DE1DC}" type="presParOf" srcId="{1833F856-7D1F-4C94-9FA6-A46DA733959D}" destId="{1D66EB2C-9D9E-4885-8367-98569FC0E1E2}" srcOrd="3" destOrd="0" presId="urn:microsoft.com/office/officeart/2005/8/layout/hProcess6"/>
    <dgm:cxn modelId="{183F3078-09E6-4A02-BA5A-7563FA5AD976}" type="presParOf" srcId="{ED20B1F4-1741-3F45-ABC5-A84FB349A2B7}" destId="{BF3A9E87-9D20-40A1-96EF-4FE69D88BB78}" srcOrd="3" destOrd="0" presId="urn:microsoft.com/office/officeart/2005/8/layout/hProcess6"/>
    <dgm:cxn modelId="{F7CDD10D-3218-4411-9A3B-0DA76C67D3D8}" type="presParOf" srcId="{ED20B1F4-1741-3F45-ABC5-A84FB349A2B7}" destId="{F020A483-8A22-2D42-B4A3-C509F6E2896C}" srcOrd="4" destOrd="0" presId="urn:microsoft.com/office/officeart/2005/8/layout/hProcess6"/>
    <dgm:cxn modelId="{E8AEB750-5C9F-4197-86BC-4C4E8B41BF93}" type="presParOf" srcId="{F020A483-8A22-2D42-B4A3-C509F6E2896C}" destId="{066045BB-7A75-374D-856E-56EBCB82884C}" srcOrd="0" destOrd="0" presId="urn:microsoft.com/office/officeart/2005/8/layout/hProcess6"/>
    <dgm:cxn modelId="{0F9AA809-F7B2-49F0-A986-6550C891ED82}" type="presParOf" srcId="{F020A483-8A22-2D42-B4A3-C509F6E2896C}" destId="{E7B9D2BE-487D-5A4B-96F6-80C4BB9D0315}" srcOrd="1" destOrd="0" presId="urn:microsoft.com/office/officeart/2005/8/layout/hProcess6"/>
    <dgm:cxn modelId="{D8BB0CE7-0D25-42CD-A269-EEE50F24FDAB}" type="presParOf" srcId="{F020A483-8A22-2D42-B4A3-C509F6E2896C}" destId="{00A91CB8-B4E1-7241-92D7-BD58AE057F6A}" srcOrd="2" destOrd="0" presId="urn:microsoft.com/office/officeart/2005/8/layout/hProcess6"/>
    <dgm:cxn modelId="{14A4B3B9-FDF0-4A36-AD18-057B658F87DC}" type="presParOf" srcId="{F020A483-8A22-2D42-B4A3-C509F6E2896C}" destId="{61CF052F-7FA7-CD42-AC73-9664B833783A}" srcOrd="3" destOrd="0" presId="urn:microsoft.com/office/officeart/2005/8/layout/hProcess6"/>
    <dgm:cxn modelId="{905B05E4-178B-4BDF-952B-35CD44901ED2}" type="presParOf" srcId="{ED20B1F4-1741-3F45-ABC5-A84FB349A2B7}" destId="{8CC03F0D-EF44-4560-BA15-091276B26702}" srcOrd="5" destOrd="0" presId="urn:microsoft.com/office/officeart/2005/8/layout/hProcess6"/>
    <dgm:cxn modelId="{5EA9D9DF-1ECA-4307-A0CD-B2FDD39C1B99}" type="presParOf" srcId="{ED20B1F4-1741-3F45-ABC5-A84FB349A2B7}" destId="{EFDD7F26-5336-42CF-99BF-84996302FEB2}" srcOrd="6" destOrd="0" presId="urn:microsoft.com/office/officeart/2005/8/layout/hProcess6"/>
    <dgm:cxn modelId="{B2160A6B-EB91-40E4-BC81-3221BE807CCC}" type="presParOf" srcId="{EFDD7F26-5336-42CF-99BF-84996302FEB2}" destId="{F5B08B06-26B6-427F-B30F-2E4BBEBEB0B1}" srcOrd="0" destOrd="0" presId="urn:microsoft.com/office/officeart/2005/8/layout/hProcess6"/>
    <dgm:cxn modelId="{4EA03655-C5D2-446B-8E78-4E73BE45F40E}" type="presParOf" srcId="{EFDD7F26-5336-42CF-99BF-84996302FEB2}" destId="{43D3A5FE-D8D4-4A8D-A2C4-1C939B53A47C}" srcOrd="1" destOrd="0" presId="urn:microsoft.com/office/officeart/2005/8/layout/hProcess6"/>
    <dgm:cxn modelId="{BB4B5CA7-DE15-4320-8D1C-58FE8B99D631}" type="presParOf" srcId="{EFDD7F26-5336-42CF-99BF-84996302FEB2}" destId="{97835465-CE59-48B4-9337-CCB59456FCCE}" srcOrd="2" destOrd="0" presId="urn:microsoft.com/office/officeart/2005/8/layout/hProcess6"/>
    <dgm:cxn modelId="{A643EED2-E6A1-45F3-8420-5675248360E7}" type="presParOf" srcId="{EFDD7F26-5336-42CF-99BF-84996302FEB2}" destId="{F5C8A36C-4491-4990-9E75-3D954EE39F8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48215-8F1F-A642-B284-45182C4A547D}">
      <dsp:nvSpPr>
        <dsp:cNvPr id="0" name=""/>
        <dsp:cNvSpPr/>
      </dsp:nvSpPr>
      <dsp:spPr>
        <a:xfrm>
          <a:off x="175194" y="338892"/>
          <a:ext cx="1540668" cy="1162424"/>
        </a:xfrm>
        <a:prstGeom prst="rightArrow">
          <a:avLst>
            <a:gd name="adj1" fmla="val 70000"/>
            <a:gd name="adj2" fmla="val 50000"/>
          </a:avLst>
        </a:prstGeom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6200000" scaled="1"/>
          <a:tileRect/>
        </a:gra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b="1" kern="1200" dirty="0">
              <a:latin typeface="+mn-lt"/>
              <a:ea typeface="+mn-ea"/>
              <a:cs typeface="+mn-cs"/>
            </a:rPr>
            <a:t>   Pilot </a:t>
          </a:r>
          <a:r>
            <a:rPr lang="da-DK" sz="1200" b="1" kern="1200" dirty="0" err="1">
              <a:latin typeface="+mn-lt"/>
              <a:ea typeface="+mn-ea"/>
              <a:cs typeface="+mn-cs"/>
            </a:rPr>
            <a:t>trial</a:t>
          </a:r>
          <a:endParaRPr lang="da-DK" sz="1200" b="1" kern="1200" dirty="0">
            <a:latin typeface="+mn-lt"/>
            <a:ea typeface="+mn-ea"/>
            <a:cs typeface="+mn-cs"/>
          </a:endParaRPr>
        </a:p>
      </dsp:txBody>
      <dsp:txXfrm>
        <a:off x="560362" y="513256"/>
        <a:ext cx="751076" cy="813696"/>
      </dsp:txXfrm>
    </dsp:sp>
    <dsp:sp modelId="{63384979-DC16-0344-BA75-06986610C651}">
      <dsp:nvSpPr>
        <dsp:cNvPr id="0" name=""/>
        <dsp:cNvSpPr/>
      </dsp:nvSpPr>
      <dsp:spPr>
        <a:xfrm>
          <a:off x="0" y="565470"/>
          <a:ext cx="664906" cy="664906"/>
        </a:xfrm>
        <a:prstGeom prst="ellipse">
          <a:avLst/>
        </a:prstGeom>
        <a:solidFill>
          <a:srgbClr val="00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>
              <a:latin typeface="Cambria"/>
              <a:ea typeface="+mn-ea"/>
              <a:cs typeface="+mn-cs"/>
            </a:rPr>
            <a:t>2014</a:t>
          </a:r>
        </a:p>
      </dsp:txBody>
      <dsp:txXfrm>
        <a:off x="97373" y="662843"/>
        <a:ext cx="470160" cy="470160"/>
      </dsp:txXfrm>
    </dsp:sp>
    <dsp:sp modelId="{90AD156B-11E4-4A55-BEDD-139575596B28}">
      <dsp:nvSpPr>
        <dsp:cNvPr id="0" name=""/>
        <dsp:cNvSpPr/>
      </dsp:nvSpPr>
      <dsp:spPr>
        <a:xfrm>
          <a:off x="2067047" y="338892"/>
          <a:ext cx="1652492" cy="1162424"/>
        </a:xfrm>
        <a:prstGeom prst="rightArrow">
          <a:avLst>
            <a:gd name="adj1" fmla="val 70000"/>
            <a:gd name="adj2" fmla="val 50000"/>
          </a:avLst>
        </a:prstGeom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8900000" scaled="1"/>
          <a:tileRect/>
        </a:gra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b="1" kern="1200" dirty="0" err="1"/>
            <a:t>Systematic</a:t>
          </a:r>
          <a:r>
            <a:rPr lang="da-DK" sz="1200" b="1" kern="1200" dirty="0"/>
            <a:t> </a:t>
          </a:r>
          <a:r>
            <a:rPr lang="da-DK" sz="1200" b="1" kern="1200" dirty="0" err="1"/>
            <a:t>review</a:t>
          </a:r>
          <a:endParaRPr lang="da-DK" sz="1200" b="1" kern="1200" dirty="0"/>
        </a:p>
      </dsp:txBody>
      <dsp:txXfrm>
        <a:off x="2480170" y="513256"/>
        <a:ext cx="832521" cy="813696"/>
      </dsp:txXfrm>
    </dsp:sp>
    <dsp:sp modelId="{1D66EB2C-9D9E-4885-8367-98569FC0E1E2}">
      <dsp:nvSpPr>
        <dsp:cNvPr id="0" name=""/>
        <dsp:cNvSpPr/>
      </dsp:nvSpPr>
      <dsp:spPr>
        <a:xfrm>
          <a:off x="1762925" y="587651"/>
          <a:ext cx="664906" cy="664906"/>
        </a:xfrm>
        <a:prstGeom prst="ellipse">
          <a:avLst/>
        </a:prstGeom>
        <a:solidFill>
          <a:srgbClr val="00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>
              <a:latin typeface="Cambria"/>
              <a:ea typeface="+mn-ea"/>
              <a:cs typeface="+mn-cs"/>
            </a:rPr>
            <a:t>2017</a:t>
          </a:r>
        </a:p>
      </dsp:txBody>
      <dsp:txXfrm>
        <a:off x="1860298" y="685024"/>
        <a:ext cx="470160" cy="470160"/>
      </dsp:txXfrm>
    </dsp:sp>
    <dsp:sp modelId="{E7B9D2BE-487D-5A4B-96F6-80C4BB9D0315}">
      <dsp:nvSpPr>
        <dsp:cNvPr id="0" name=""/>
        <dsp:cNvSpPr/>
      </dsp:nvSpPr>
      <dsp:spPr>
        <a:xfrm>
          <a:off x="4092738" y="338892"/>
          <a:ext cx="1329813" cy="1162424"/>
        </a:xfrm>
        <a:prstGeom prst="rightArrow">
          <a:avLst>
            <a:gd name="adj1" fmla="val 70000"/>
            <a:gd name="adj2" fmla="val 50000"/>
          </a:avLst>
        </a:prstGeom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6200000" scaled="1"/>
          <a:tileRect/>
        </a:gra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b="1" kern="1200" dirty="0">
              <a:latin typeface="+mn-lt"/>
              <a:ea typeface="+mn-ea"/>
              <a:cs typeface="+mn-cs"/>
            </a:rPr>
            <a:t>RCT</a:t>
          </a:r>
        </a:p>
      </dsp:txBody>
      <dsp:txXfrm>
        <a:off x="4425192" y="513256"/>
        <a:ext cx="648284" cy="813696"/>
      </dsp:txXfrm>
    </dsp:sp>
    <dsp:sp modelId="{61CF052F-7FA7-CD42-AC73-9664B833783A}">
      <dsp:nvSpPr>
        <dsp:cNvPr id="0" name=""/>
        <dsp:cNvSpPr/>
      </dsp:nvSpPr>
      <dsp:spPr>
        <a:xfrm>
          <a:off x="3760285" y="587651"/>
          <a:ext cx="664906" cy="664906"/>
        </a:xfrm>
        <a:prstGeom prst="ellipse">
          <a:avLst/>
        </a:prstGeom>
        <a:solidFill>
          <a:srgbClr val="00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>
              <a:latin typeface="Cambria"/>
              <a:ea typeface="+mn-ea"/>
              <a:cs typeface="+mn-cs"/>
            </a:rPr>
            <a:t>2018</a:t>
          </a:r>
        </a:p>
      </dsp:txBody>
      <dsp:txXfrm>
        <a:off x="3857658" y="685024"/>
        <a:ext cx="470160" cy="470160"/>
      </dsp:txXfrm>
    </dsp:sp>
    <dsp:sp modelId="{43D3A5FE-D8D4-4A8D-A2C4-1C939B53A47C}">
      <dsp:nvSpPr>
        <dsp:cNvPr id="0" name=""/>
        <dsp:cNvSpPr/>
      </dsp:nvSpPr>
      <dsp:spPr>
        <a:xfrm>
          <a:off x="5663993" y="338892"/>
          <a:ext cx="1678064" cy="1162424"/>
        </a:xfrm>
        <a:prstGeom prst="rightArrow">
          <a:avLst>
            <a:gd name="adj1" fmla="val 70000"/>
            <a:gd name="adj2" fmla="val 50000"/>
          </a:avLst>
        </a:prstGeom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6200000" scaled="1"/>
          <a:tileRect/>
        </a:gra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b="1" kern="1200" dirty="0" err="1">
              <a:latin typeface="+mn-lt"/>
            </a:rPr>
            <a:t>Updated</a:t>
          </a:r>
          <a:r>
            <a:rPr lang="da-DK" sz="1200" b="1" kern="1200" dirty="0">
              <a:latin typeface="+mn-lt"/>
            </a:rPr>
            <a:t> </a:t>
          </a:r>
          <a:r>
            <a:rPr lang="da-DK" sz="1200" b="1" kern="1200" dirty="0" err="1">
              <a:latin typeface="+mn-lt"/>
            </a:rPr>
            <a:t>systematic</a:t>
          </a:r>
          <a:r>
            <a:rPr lang="da-DK" sz="1200" b="1" kern="1200" dirty="0">
              <a:latin typeface="+mn-lt"/>
            </a:rPr>
            <a:t> </a:t>
          </a:r>
          <a:r>
            <a:rPr lang="da-DK" sz="1200" b="1" kern="1200" dirty="0" err="1">
              <a:latin typeface="+mn-lt"/>
            </a:rPr>
            <a:t>review</a:t>
          </a:r>
          <a:endParaRPr lang="da-DK" sz="1200" b="1" kern="1200" dirty="0">
            <a:latin typeface="+mn-lt"/>
          </a:endParaRPr>
        </a:p>
      </dsp:txBody>
      <dsp:txXfrm>
        <a:off x="6083509" y="513256"/>
        <a:ext cx="851700" cy="813696"/>
      </dsp:txXfrm>
    </dsp:sp>
    <dsp:sp modelId="{F5C8A36C-4491-4990-9E75-3D954EE39F8A}">
      <dsp:nvSpPr>
        <dsp:cNvPr id="0" name=""/>
        <dsp:cNvSpPr/>
      </dsp:nvSpPr>
      <dsp:spPr>
        <a:xfrm>
          <a:off x="5458749" y="587651"/>
          <a:ext cx="664906" cy="664906"/>
        </a:xfrm>
        <a:prstGeom prst="ellipse">
          <a:avLst/>
        </a:prstGeom>
        <a:solidFill>
          <a:srgbClr val="00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>
              <a:latin typeface="Cambria" panose="02040503050406030204" pitchFamily="18" charset="0"/>
            </a:rPr>
            <a:t>2020</a:t>
          </a:r>
        </a:p>
      </dsp:txBody>
      <dsp:txXfrm>
        <a:off x="5556122" y="685024"/>
        <a:ext cx="470160" cy="470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48215-8F1F-A642-B284-45182C4A547D}">
      <dsp:nvSpPr>
        <dsp:cNvPr id="0" name=""/>
        <dsp:cNvSpPr/>
      </dsp:nvSpPr>
      <dsp:spPr>
        <a:xfrm>
          <a:off x="175194" y="338892"/>
          <a:ext cx="1540668" cy="1162424"/>
        </a:xfrm>
        <a:prstGeom prst="rightArrow">
          <a:avLst>
            <a:gd name="adj1" fmla="val 70000"/>
            <a:gd name="adj2" fmla="val 50000"/>
          </a:avLst>
        </a:prstGeom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6200000" scaled="1"/>
          <a:tileRect/>
        </a:gra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b="1" kern="1200" dirty="0">
              <a:latin typeface="+mn-lt"/>
              <a:ea typeface="+mn-ea"/>
              <a:cs typeface="+mn-cs"/>
            </a:rPr>
            <a:t>   Pilot </a:t>
          </a:r>
          <a:r>
            <a:rPr lang="da-DK" sz="1200" b="1" kern="1200" dirty="0" err="1">
              <a:latin typeface="+mn-lt"/>
              <a:ea typeface="+mn-ea"/>
              <a:cs typeface="+mn-cs"/>
            </a:rPr>
            <a:t>trial</a:t>
          </a:r>
          <a:endParaRPr lang="da-DK" sz="1200" b="1" kern="1200" dirty="0">
            <a:latin typeface="+mn-lt"/>
            <a:ea typeface="+mn-ea"/>
            <a:cs typeface="+mn-cs"/>
          </a:endParaRPr>
        </a:p>
      </dsp:txBody>
      <dsp:txXfrm>
        <a:off x="560362" y="513256"/>
        <a:ext cx="751076" cy="813696"/>
      </dsp:txXfrm>
    </dsp:sp>
    <dsp:sp modelId="{63384979-DC16-0344-BA75-06986610C651}">
      <dsp:nvSpPr>
        <dsp:cNvPr id="0" name=""/>
        <dsp:cNvSpPr/>
      </dsp:nvSpPr>
      <dsp:spPr>
        <a:xfrm>
          <a:off x="0" y="565470"/>
          <a:ext cx="664906" cy="664906"/>
        </a:xfrm>
        <a:prstGeom prst="ellipse">
          <a:avLst/>
        </a:prstGeom>
        <a:solidFill>
          <a:srgbClr val="00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>
              <a:latin typeface="Cambria"/>
              <a:ea typeface="+mn-ea"/>
              <a:cs typeface="+mn-cs"/>
            </a:rPr>
            <a:t>2014</a:t>
          </a:r>
        </a:p>
      </dsp:txBody>
      <dsp:txXfrm>
        <a:off x="97373" y="662843"/>
        <a:ext cx="470160" cy="470160"/>
      </dsp:txXfrm>
    </dsp:sp>
    <dsp:sp modelId="{90AD156B-11E4-4A55-BEDD-139575596B28}">
      <dsp:nvSpPr>
        <dsp:cNvPr id="0" name=""/>
        <dsp:cNvSpPr/>
      </dsp:nvSpPr>
      <dsp:spPr>
        <a:xfrm>
          <a:off x="2067047" y="338892"/>
          <a:ext cx="1652492" cy="1162424"/>
        </a:xfrm>
        <a:prstGeom prst="rightArrow">
          <a:avLst>
            <a:gd name="adj1" fmla="val 70000"/>
            <a:gd name="adj2" fmla="val 50000"/>
          </a:avLst>
        </a:prstGeom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8900000" scaled="1"/>
          <a:tileRect/>
        </a:gra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b="1" kern="1200" dirty="0" err="1"/>
            <a:t>Systematic</a:t>
          </a:r>
          <a:r>
            <a:rPr lang="da-DK" sz="1200" b="1" kern="1200" dirty="0"/>
            <a:t> </a:t>
          </a:r>
          <a:r>
            <a:rPr lang="da-DK" sz="1200" b="1" kern="1200" dirty="0" err="1"/>
            <a:t>review</a:t>
          </a:r>
          <a:endParaRPr lang="da-DK" sz="1200" b="1" kern="1200" dirty="0"/>
        </a:p>
      </dsp:txBody>
      <dsp:txXfrm>
        <a:off x="2480170" y="513256"/>
        <a:ext cx="832521" cy="813696"/>
      </dsp:txXfrm>
    </dsp:sp>
    <dsp:sp modelId="{1D66EB2C-9D9E-4885-8367-98569FC0E1E2}">
      <dsp:nvSpPr>
        <dsp:cNvPr id="0" name=""/>
        <dsp:cNvSpPr/>
      </dsp:nvSpPr>
      <dsp:spPr>
        <a:xfrm>
          <a:off x="1762925" y="587651"/>
          <a:ext cx="664906" cy="664906"/>
        </a:xfrm>
        <a:prstGeom prst="ellipse">
          <a:avLst/>
        </a:prstGeom>
        <a:solidFill>
          <a:srgbClr val="00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>
              <a:latin typeface="Cambria"/>
              <a:ea typeface="+mn-ea"/>
              <a:cs typeface="+mn-cs"/>
            </a:rPr>
            <a:t>2017</a:t>
          </a:r>
        </a:p>
      </dsp:txBody>
      <dsp:txXfrm>
        <a:off x="1860298" y="685024"/>
        <a:ext cx="470160" cy="470160"/>
      </dsp:txXfrm>
    </dsp:sp>
    <dsp:sp modelId="{E7B9D2BE-487D-5A4B-96F6-80C4BB9D0315}">
      <dsp:nvSpPr>
        <dsp:cNvPr id="0" name=""/>
        <dsp:cNvSpPr/>
      </dsp:nvSpPr>
      <dsp:spPr>
        <a:xfrm>
          <a:off x="4092738" y="338892"/>
          <a:ext cx="1329813" cy="1162424"/>
        </a:xfrm>
        <a:prstGeom prst="rightArrow">
          <a:avLst>
            <a:gd name="adj1" fmla="val 70000"/>
            <a:gd name="adj2" fmla="val 50000"/>
          </a:avLst>
        </a:prstGeom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6200000" scaled="1"/>
          <a:tileRect/>
        </a:gra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b="1" kern="1200" dirty="0">
              <a:latin typeface="+mn-lt"/>
              <a:ea typeface="+mn-ea"/>
              <a:cs typeface="+mn-cs"/>
            </a:rPr>
            <a:t>RCT</a:t>
          </a:r>
        </a:p>
      </dsp:txBody>
      <dsp:txXfrm>
        <a:off x="4425192" y="513256"/>
        <a:ext cx="648284" cy="813696"/>
      </dsp:txXfrm>
    </dsp:sp>
    <dsp:sp modelId="{61CF052F-7FA7-CD42-AC73-9664B833783A}">
      <dsp:nvSpPr>
        <dsp:cNvPr id="0" name=""/>
        <dsp:cNvSpPr/>
      </dsp:nvSpPr>
      <dsp:spPr>
        <a:xfrm>
          <a:off x="3760285" y="587651"/>
          <a:ext cx="664906" cy="664906"/>
        </a:xfrm>
        <a:prstGeom prst="ellipse">
          <a:avLst/>
        </a:prstGeom>
        <a:solidFill>
          <a:srgbClr val="00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>
              <a:latin typeface="Cambria"/>
              <a:ea typeface="+mn-ea"/>
              <a:cs typeface="+mn-cs"/>
            </a:rPr>
            <a:t>2018</a:t>
          </a:r>
        </a:p>
      </dsp:txBody>
      <dsp:txXfrm>
        <a:off x="3857658" y="685024"/>
        <a:ext cx="470160" cy="470160"/>
      </dsp:txXfrm>
    </dsp:sp>
    <dsp:sp modelId="{43D3A5FE-D8D4-4A8D-A2C4-1C939B53A47C}">
      <dsp:nvSpPr>
        <dsp:cNvPr id="0" name=""/>
        <dsp:cNvSpPr/>
      </dsp:nvSpPr>
      <dsp:spPr>
        <a:xfrm>
          <a:off x="5663993" y="338892"/>
          <a:ext cx="1678064" cy="1162424"/>
        </a:xfrm>
        <a:prstGeom prst="rightArrow">
          <a:avLst>
            <a:gd name="adj1" fmla="val 70000"/>
            <a:gd name="adj2" fmla="val 50000"/>
          </a:avLst>
        </a:prstGeom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6200000" scaled="1"/>
          <a:tileRect/>
        </a:gra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b="1" kern="1200" dirty="0" err="1">
              <a:latin typeface="+mn-lt"/>
            </a:rPr>
            <a:t>Updated</a:t>
          </a:r>
          <a:r>
            <a:rPr lang="da-DK" sz="1200" b="1" kern="1200" dirty="0">
              <a:latin typeface="+mn-lt"/>
            </a:rPr>
            <a:t> </a:t>
          </a:r>
          <a:r>
            <a:rPr lang="da-DK" sz="1200" b="1" kern="1200" dirty="0" err="1">
              <a:latin typeface="+mn-lt"/>
            </a:rPr>
            <a:t>systematic</a:t>
          </a:r>
          <a:r>
            <a:rPr lang="da-DK" sz="1200" b="1" kern="1200" dirty="0">
              <a:latin typeface="+mn-lt"/>
            </a:rPr>
            <a:t> </a:t>
          </a:r>
          <a:r>
            <a:rPr lang="da-DK" sz="1200" b="1" kern="1200" dirty="0" err="1">
              <a:latin typeface="+mn-lt"/>
            </a:rPr>
            <a:t>review</a:t>
          </a:r>
          <a:endParaRPr lang="da-DK" sz="1200" b="1" kern="1200" dirty="0">
            <a:latin typeface="+mn-lt"/>
          </a:endParaRPr>
        </a:p>
      </dsp:txBody>
      <dsp:txXfrm>
        <a:off x="6083509" y="513256"/>
        <a:ext cx="851700" cy="813696"/>
      </dsp:txXfrm>
    </dsp:sp>
    <dsp:sp modelId="{F5C8A36C-4491-4990-9E75-3D954EE39F8A}">
      <dsp:nvSpPr>
        <dsp:cNvPr id="0" name=""/>
        <dsp:cNvSpPr/>
      </dsp:nvSpPr>
      <dsp:spPr>
        <a:xfrm>
          <a:off x="5458749" y="587651"/>
          <a:ext cx="664906" cy="664906"/>
        </a:xfrm>
        <a:prstGeom prst="ellipse">
          <a:avLst/>
        </a:prstGeom>
        <a:solidFill>
          <a:srgbClr val="00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>
              <a:latin typeface="Cambria" panose="02040503050406030204" pitchFamily="18" charset="0"/>
            </a:rPr>
            <a:t>2020</a:t>
          </a:r>
        </a:p>
      </dsp:txBody>
      <dsp:txXfrm>
        <a:off x="5556122" y="685024"/>
        <a:ext cx="470160" cy="470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48215-8F1F-A642-B284-45182C4A547D}">
      <dsp:nvSpPr>
        <dsp:cNvPr id="0" name=""/>
        <dsp:cNvSpPr/>
      </dsp:nvSpPr>
      <dsp:spPr>
        <a:xfrm>
          <a:off x="175194" y="338892"/>
          <a:ext cx="1540668" cy="1162424"/>
        </a:xfrm>
        <a:prstGeom prst="rightArrow">
          <a:avLst>
            <a:gd name="adj1" fmla="val 70000"/>
            <a:gd name="adj2" fmla="val 50000"/>
          </a:avLst>
        </a:prstGeom>
        <a:gradFill flip="none" rotWithShape="0">
          <a:gsLst>
            <a:gs pos="0">
              <a:srgbClr val="65BB4D"/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6200000" scaled="1"/>
          <a:tileRect/>
        </a:gra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b="1" kern="1200" dirty="0">
              <a:latin typeface="+mn-lt"/>
              <a:ea typeface="+mn-ea"/>
              <a:cs typeface="+mn-cs"/>
            </a:rPr>
            <a:t>   Pilot </a:t>
          </a:r>
          <a:r>
            <a:rPr lang="da-DK" sz="1200" b="1" kern="1200" dirty="0" err="1">
              <a:latin typeface="+mn-lt"/>
              <a:ea typeface="+mn-ea"/>
              <a:cs typeface="+mn-cs"/>
            </a:rPr>
            <a:t>trial</a:t>
          </a:r>
          <a:endParaRPr lang="da-DK" sz="1200" b="1" kern="1200" dirty="0">
            <a:latin typeface="+mn-lt"/>
            <a:ea typeface="+mn-ea"/>
            <a:cs typeface="+mn-cs"/>
          </a:endParaRPr>
        </a:p>
      </dsp:txBody>
      <dsp:txXfrm>
        <a:off x="560362" y="513256"/>
        <a:ext cx="751076" cy="813696"/>
      </dsp:txXfrm>
    </dsp:sp>
    <dsp:sp modelId="{63384979-DC16-0344-BA75-06986610C651}">
      <dsp:nvSpPr>
        <dsp:cNvPr id="0" name=""/>
        <dsp:cNvSpPr/>
      </dsp:nvSpPr>
      <dsp:spPr>
        <a:xfrm>
          <a:off x="0" y="565470"/>
          <a:ext cx="664906" cy="664906"/>
        </a:xfrm>
        <a:prstGeom prst="ellipse">
          <a:avLst/>
        </a:prstGeom>
        <a:solidFill>
          <a:srgbClr val="00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>
              <a:latin typeface="Cambria"/>
              <a:ea typeface="+mn-ea"/>
              <a:cs typeface="+mn-cs"/>
            </a:rPr>
            <a:t>2014</a:t>
          </a:r>
        </a:p>
      </dsp:txBody>
      <dsp:txXfrm>
        <a:off x="97373" y="662843"/>
        <a:ext cx="470160" cy="470160"/>
      </dsp:txXfrm>
    </dsp:sp>
    <dsp:sp modelId="{90AD156B-11E4-4A55-BEDD-139575596B28}">
      <dsp:nvSpPr>
        <dsp:cNvPr id="0" name=""/>
        <dsp:cNvSpPr/>
      </dsp:nvSpPr>
      <dsp:spPr>
        <a:xfrm>
          <a:off x="2067047" y="338892"/>
          <a:ext cx="1652492" cy="1162424"/>
        </a:xfrm>
        <a:prstGeom prst="rightArrow">
          <a:avLst>
            <a:gd name="adj1" fmla="val 70000"/>
            <a:gd name="adj2" fmla="val 50000"/>
          </a:avLst>
        </a:prstGeom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8900000" scaled="1"/>
          <a:tileRect/>
        </a:gra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b="1" kern="1200" dirty="0" err="1"/>
            <a:t>Systematic</a:t>
          </a:r>
          <a:r>
            <a:rPr lang="da-DK" sz="1200" b="1" kern="1200" dirty="0"/>
            <a:t> </a:t>
          </a:r>
          <a:r>
            <a:rPr lang="da-DK" sz="1200" b="1" kern="1200" dirty="0" err="1"/>
            <a:t>review</a:t>
          </a:r>
          <a:endParaRPr lang="da-DK" sz="1200" b="1" kern="1200" dirty="0"/>
        </a:p>
      </dsp:txBody>
      <dsp:txXfrm>
        <a:off x="2480170" y="513256"/>
        <a:ext cx="832521" cy="813696"/>
      </dsp:txXfrm>
    </dsp:sp>
    <dsp:sp modelId="{1D66EB2C-9D9E-4885-8367-98569FC0E1E2}">
      <dsp:nvSpPr>
        <dsp:cNvPr id="0" name=""/>
        <dsp:cNvSpPr/>
      </dsp:nvSpPr>
      <dsp:spPr>
        <a:xfrm>
          <a:off x="1762925" y="587651"/>
          <a:ext cx="664906" cy="664906"/>
        </a:xfrm>
        <a:prstGeom prst="ellipse">
          <a:avLst/>
        </a:prstGeom>
        <a:solidFill>
          <a:srgbClr val="00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>
              <a:latin typeface="Cambria"/>
              <a:ea typeface="+mn-ea"/>
              <a:cs typeface="+mn-cs"/>
            </a:rPr>
            <a:t>2017</a:t>
          </a:r>
        </a:p>
      </dsp:txBody>
      <dsp:txXfrm>
        <a:off x="1860298" y="685024"/>
        <a:ext cx="470160" cy="470160"/>
      </dsp:txXfrm>
    </dsp:sp>
    <dsp:sp modelId="{E7B9D2BE-487D-5A4B-96F6-80C4BB9D0315}">
      <dsp:nvSpPr>
        <dsp:cNvPr id="0" name=""/>
        <dsp:cNvSpPr/>
      </dsp:nvSpPr>
      <dsp:spPr>
        <a:xfrm>
          <a:off x="4092738" y="338892"/>
          <a:ext cx="1329813" cy="1162424"/>
        </a:xfrm>
        <a:prstGeom prst="rightArrow">
          <a:avLst>
            <a:gd name="adj1" fmla="val 70000"/>
            <a:gd name="adj2" fmla="val 50000"/>
          </a:avLst>
        </a:prstGeom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6200000" scaled="1"/>
          <a:tileRect/>
        </a:gra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b="1" kern="1200" dirty="0">
              <a:latin typeface="+mn-lt"/>
              <a:ea typeface="+mn-ea"/>
              <a:cs typeface="+mn-cs"/>
            </a:rPr>
            <a:t>RCT</a:t>
          </a:r>
        </a:p>
      </dsp:txBody>
      <dsp:txXfrm>
        <a:off x="4425192" y="513256"/>
        <a:ext cx="648284" cy="813696"/>
      </dsp:txXfrm>
    </dsp:sp>
    <dsp:sp modelId="{61CF052F-7FA7-CD42-AC73-9664B833783A}">
      <dsp:nvSpPr>
        <dsp:cNvPr id="0" name=""/>
        <dsp:cNvSpPr/>
      </dsp:nvSpPr>
      <dsp:spPr>
        <a:xfrm>
          <a:off x="3760285" y="587651"/>
          <a:ext cx="664906" cy="664906"/>
        </a:xfrm>
        <a:prstGeom prst="ellipse">
          <a:avLst/>
        </a:prstGeom>
        <a:solidFill>
          <a:srgbClr val="00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>
              <a:latin typeface="Cambria"/>
              <a:ea typeface="+mn-ea"/>
              <a:cs typeface="+mn-cs"/>
            </a:rPr>
            <a:t>2018</a:t>
          </a:r>
        </a:p>
      </dsp:txBody>
      <dsp:txXfrm>
        <a:off x="3857658" y="685024"/>
        <a:ext cx="470160" cy="470160"/>
      </dsp:txXfrm>
    </dsp:sp>
    <dsp:sp modelId="{43D3A5FE-D8D4-4A8D-A2C4-1C939B53A47C}">
      <dsp:nvSpPr>
        <dsp:cNvPr id="0" name=""/>
        <dsp:cNvSpPr/>
      </dsp:nvSpPr>
      <dsp:spPr>
        <a:xfrm>
          <a:off x="5663993" y="338892"/>
          <a:ext cx="1678064" cy="1162424"/>
        </a:xfrm>
        <a:prstGeom prst="rightArrow">
          <a:avLst>
            <a:gd name="adj1" fmla="val 70000"/>
            <a:gd name="adj2" fmla="val 50000"/>
          </a:avLst>
        </a:prstGeom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6200000" scaled="1"/>
          <a:tileRect/>
        </a:gra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b="1" kern="1200" dirty="0" err="1">
              <a:latin typeface="+mn-lt"/>
            </a:rPr>
            <a:t>Updated</a:t>
          </a:r>
          <a:r>
            <a:rPr lang="da-DK" sz="1200" b="1" kern="1200" dirty="0">
              <a:latin typeface="+mn-lt"/>
            </a:rPr>
            <a:t> </a:t>
          </a:r>
          <a:r>
            <a:rPr lang="da-DK" sz="1200" b="1" kern="1200" dirty="0" err="1">
              <a:latin typeface="+mn-lt"/>
            </a:rPr>
            <a:t>systematic</a:t>
          </a:r>
          <a:r>
            <a:rPr lang="da-DK" sz="1200" b="1" kern="1200" dirty="0">
              <a:latin typeface="+mn-lt"/>
            </a:rPr>
            <a:t> </a:t>
          </a:r>
          <a:r>
            <a:rPr lang="da-DK" sz="1200" b="1" kern="1200" dirty="0" err="1">
              <a:latin typeface="+mn-lt"/>
            </a:rPr>
            <a:t>review</a:t>
          </a:r>
          <a:endParaRPr lang="da-DK" sz="1200" b="1" kern="1200" dirty="0">
            <a:latin typeface="+mn-lt"/>
          </a:endParaRPr>
        </a:p>
      </dsp:txBody>
      <dsp:txXfrm>
        <a:off x="6083509" y="513256"/>
        <a:ext cx="851700" cy="813696"/>
      </dsp:txXfrm>
    </dsp:sp>
    <dsp:sp modelId="{F5C8A36C-4491-4990-9E75-3D954EE39F8A}">
      <dsp:nvSpPr>
        <dsp:cNvPr id="0" name=""/>
        <dsp:cNvSpPr/>
      </dsp:nvSpPr>
      <dsp:spPr>
        <a:xfrm>
          <a:off x="5458749" y="587651"/>
          <a:ext cx="664906" cy="664906"/>
        </a:xfrm>
        <a:prstGeom prst="ellipse">
          <a:avLst/>
        </a:prstGeom>
        <a:solidFill>
          <a:srgbClr val="00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>
              <a:latin typeface="Cambria" panose="02040503050406030204" pitchFamily="18" charset="0"/>
            </a:rPr>
            <a:t>2020</a:t>
          </a:r>
        </a:p>
      </dsp:txBody>
      <dsp:txXfrm>
        <a:off x="5556122" y="685024"/>
        <a:ext cx="470160" cy="470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031F7F40-FA09-48B6-9637-F188EA65658B}" type="datetimeFigureOut">
              <a:rPr lang="da-DK" smtClean="0"/>
              <a:t>30-10-2018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528EDDF9-4CFF-48E1-95A9-83D9376D0F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9866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655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3345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2966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3905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8382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0298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8101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38613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69519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56776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9828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63755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54039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27318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66243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15974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15974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15974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50643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08736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41106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3534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63755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03914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11251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72131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7213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2878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1124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044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1439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1551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0773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695C-4F54-4610-B4D8-48757E182D8E}" type="datetimeFigureOut">
              <a:rPr lang="da-DK" smtClean="0"/>
              <a:t>30-10-2018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881-6A8D-4BF6-A1A9-0B58270605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921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695C-4F54-4610-B4D8-48757E182D8E}" type="datetimeFigureOut">
              <a:rPr lang="da-DK" smtClean="0"/>
              <a:t>30-10-2018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881-6A8D-4BF6-A1A9-0B58270605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4916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695C-4F54-4610-B4D8-48757E182D8E}" type="datetimeFigureOut">
              <a:rPr lang="da-DK" smtClean="0"/>
              <a:t>30-10-2018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881-6A8D-4BF6-A1A9-0B58270605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9241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695C-4F54-4610-B4D8-48757E182D8E}" type="datetimeFigureOut">
              <a:rPr lang="da-DK" smtClean="0"/>
              <a:t>30-10-2018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881-6A8D-4BF6-A1A9-0B58270605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7374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BAEE7FA-5855-4551-98CB-6C8669912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xmlns="" id="{6304661F-216C-435A-ABBF-FE206C567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E01F6D0E-9154-4BBB-8CE1-47442D443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1405-3A7E-4B51-91A8-87B4DEFC4FD3}" type="datetimeFigureOut">
              <a:rPr lang="da-DK" smtClean="0"/>
              <a:t>30-10-2018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BC6DA75D-7F3B-4974-9287-43C1BA942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0C9EE4A9-DC21-4485-9EAA-3D78C3558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7A03-BE9B-4579-99B6-8957073D133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5928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81D9441-D64D-4FC3-BE68-B3A065469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0C0DBE5D-3FCF-4FBB-89AB-AA53EC33B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6D2359A0-02C0-4D93-83E4-05C2927D6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1405-3A7E-4B51-91A8-87B4DEFC4FD3}" type="datetimeFigureOut">
              <a:rPr lang="da-DK" smtClean="0"/>
              <a:t>30-10-2018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72F6502B-4A51-4469-B80F-2D7488D96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BD8D6A33-0D96-479D-AAF1-8437B79D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7A03-BE9B-4579-99B6-8957073D133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375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1875E4B-E76A-478F-893D-3A99C4D1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xmlns="" id="{130CBB3E-71C2-40EB-83C4-9AAD37FE5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D3DE3F38-1532-499D-8152-175E289B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1405-3A7E-4B51-91A8-87B4DEFC4FD3}" type="datetimeFigureOut">
              <a:rPr lang="da-DK" smtClean="0"/>
              <a:t>30-10-2018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64F55873-D5AA-41CF-87FC-95F9B7426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F56A9E3D-6DFB-4C30-A704-077C822BF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7A03-BE9B-4579-99B6-8957073D133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6347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72307C7-826F-49E5-8E5D-2857FCEE2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6E5202DE-A6E4-440C-99FE-7790DCA4D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xmlns="" id="{F1150FF7-D1F1-4A78-94C0-AA33C5766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xmlns="" id="{7924125B-A099-4283-B3E8-2AD883627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1405-3A7E-4B51-91A8-87B4DEFC4FD3}" type="datetimeFigureOut">
              <a:rPr lang="da-DK" smtClean="0"/>
              <a:t>30-10-2018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xmlns="" id="{3E976377-267B-4B03-9C88-4C3CEFBA0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xmlns="" id="{31D08EA3-581E-4542-87CE-D69071217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7A03-BE9B-4579-99B6-8957073D133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0712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2B09643-1FAE-4EB2-A695-E76EF4F34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xmlns="" id="{F2F2E891-70C3-471B-94D5-6E9E3F842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xmlns="" id="{783F54EB-5860-46AE-A062-CC101AA76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xmlns="" id="{13899E3B-94DB-4133-A662-89BF160EBD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xmlns="" id="{0FEAA06C-6FE6-479F-970D-F37F07A285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xmlns="" id="{6C118330-2EEE-41A7-9D32-A2CC3DF43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1405-3A7E-4B51-91A8-87B4DEFC4FD3}" type="datetimeFigureOut">
              <a:rPr lang="da-DK" smtClean="0"/>
              <a:t>30-10-2018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xmlns="" id="{BC738F45-D274-4097-973E-2F1885A68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xmlns="" id="{D3D26CEF-7193-4281-8777-0D68018D9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7A03-BE9B-4579-99B6-8957073D133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2733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9292917-EA19-4F1D-8D4C-811FD90B0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xmlns="" id="{0E97EBEE-0087-4342-B4C2-9400577D9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1405-3A7E-4B51-91A8-87B4DEFC4FD3}" type="datetimeFigureOut">
              <a:rPr lang="da-DK" smtClean="0"/>
              <a:t>30-10-2018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xmlns="" id="{E536BD29-F5B0-4E5D-AA56-38CEFCDE4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xmlns="" id="{0E6556B0-662E-4E89-92E4-81188AE9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7A03-BE9B-4579-99B6-8957073D133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7907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xmlns="" id="{1B1B2848-5630-4A44-9150-F13DFB3A4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1405-3A7E-4B51-91A8-87B4DEFC4FD3}" type="datetimeFigureOut">
              <a:rPr lang="da-DK" smtClean="0"/>
              <a:t>30-10-2018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xmlns="" id="{DDA3F65D-EAEE-4ECC-AC29-555FF707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xmlns="" id="{14240951-C7D6-4E30-9838-F906F29F8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7A03-BE9B-4579-99B6-8957073D133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8903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695C-4F54-4610-B4D8-48757E182D8E}" type="datetimeFigureOut">
              <a:rPr lang="da-DK" smtClean="0"/>
              <a:t>30-10-2018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881-6A8D-4BF6-A1A9-0B58270605F8}" type="slidenum">
              <a:rPr lang="da-DK" smtClean="0"/>
              <a:t>‹nr.›</a:t>
            </a:fld>
            <a:endParaRPr lang="da-DK"/>
          </a:p>
        </p:txBody>
      </p:sp>
      <p:pic>
        <p:nvPicPr>
          <p:cNvPr id="4099" name="Picture 3" descr="H:\Dokumenter\CLASSIC2\RCT\undervisningsmateriale\classic_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13" y="195347"/>
            <a:ext cx="1287142" cy="67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283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EC6A642-BD72-4480-9009-F6926B4C5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C7B297B1-C5BD-454F-8EDD-F10385C88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xmlns="" id="{461296A3-7C9F-4B98-A893-8785CD1A95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xmlns="" id="{0D401B81-FB32-4C5A-AD62-4A9BA290B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1405-3A7E-4B51-91A8-87B4DEFC4FD3}" type="datetimeFigureOut">
              <a:rPr lang="da-DK" smtClean="0"/>
              <a:t>30-10-2018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xmlns="" id="{70CC03AE-6547-486C-8B95-E5E2364A3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xmlns="" id="{038F2A65-E7CA-4A5C-B880-5ED462CC7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7A03-BE9B-4579-99B6-8957073D133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7344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6D4DED1-B1CB-4388-A715-1930B513D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xmlns="" id="{2F929750-455C-4432-B617-DE8A39F9A4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xmlns="" id="{254CD100-2312-4EC6-B93A-62B911BB2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xmlns="" id="{AAAC182C-050F-41E9-892A-C7994C58F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1405-3A7E-4B51-91A8-87B4DEFC4FD3}" type="datetimeFigureOut">
              <a:rPr lang="da-DK" smtClean="0"/>
              <a:t>30-10-2018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xmlns="" id="{5608BEDE-52B7-4E88-9B22-18E5B785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xmlns="" id="{DA0EC8A5-62FD-4253-88BB-34526132E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7A03-BE9B-4579-99B6-8957073D133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2071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6605869-F6CC-4FE4-A140-9B3723801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xmlns="" id="{CB3C857A-3DE3-42F3-9573-91E194E47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707344DA-1647-4084-89AD-0A773DAC2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1405-3A7E-4B51-91A8-87B4DEFC4FD3}" type="datetimeFigureOut">
              <a:rPr lang="da-DK" smtClean="0"/>
              <a:t>30-10-2018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3394023D-A867-4C11-828A-683B96414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F654151B-149A-4429-B4E4-B4FCBCF18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7A03-BE9B-4579-99B6-8957073D133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113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xmlns="" id="{022A97D3-53FD-4A2F-9924-099CBF254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xmlns="" id="{F66695F8-3A20-4913-822A-24D58E324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E9DDD35C-34D7-4BA9-A03F-B883BA8CB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1405-3A7E-4B51-91A8-87B4DEFC4FD3}" type="datetimeFigureOut">
              <a:rPr lang="da-DK" smtClean="0"/>
              <a:t>30-10-2018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76D89655-D732-4853-8E14-51B1D8B71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F63B4625-87C6-4568-9AD9-A6FDD5D3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7A03-BE9B-4579-99B6-8957073D133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67962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C765F1-0C82-4BDB-94B9-CCA085625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xmlns="" id="{D0DA088C-8807-4823-A6EB-274B07FE9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1405-3A7E-4B51-91A8-87B4DEFC4FD3}" type="datetimeFigureOut">
              <a:rPr lang="da-DK" smtClean="0"/>
              <a:t>30-10-2018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xmlns="" id="{35FA24BA-F5BB-45CD-B489-DF28833D3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xmlns="" id="{9566DA33-500E-4BBB-9303-DEBE8778C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7A03-BE9B-4579-99B6-8957073D133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59313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690E9C9-F278-413D-8CE1-9C833BB3B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xmlns="" id="{10366B45-4799-4B89-AD53-C05FCB022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D5C21E6D-C988-4851-B865-8EA39279E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241CF-D4FA-415E-82D9-D17B7CA6E63E}" type="datetimeFigureOut">
              <a:rPr lang="da-DK" smtClean="0"/>
              <a:t>30-10-2018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244011C3-4996-4D7A-8FBB-9A5E18054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B12DDBE0-6CD5-4FF5-90DB-1BA72FBCD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D7CE-78EF-48E8-85DA-A804D1921C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14195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041AA03-4973-451F-9926-7DC6CA335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1E43A53A-4C91-4548-B192-62EC583D4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E0BA930A-FF2E-4AAC-A6DE-8C493438D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241CF-D4FA-415E-82D9-D17B7CA6E63E}" type="datetimeFigureOut">
              <a:rPr lang="da-DK" smtClean="0"/>
              <a:t>30-10-2018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ABF1A3B2-6819-4240-A005-DAC945EEC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41B3009D-6D82-4B4F-9370-DED9EB6DD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D7CE-78EF-48E8-85DA-A804D1921C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74817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6A0E50F-0FBB-4FFB-AE40-ED888AE80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xmlns="" id="{E11E9960-D24C-46D0-9BBE-1249394EA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FA33F9CB-396C-4BC8-AA49-C172FF8F8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241CF-D4FA-415E-82D9-D17B7CA6E63E}" type="datetimeFigureOut">
              <a:rPr lang="da-DK" smtClean="0"/>
              <a:t>30-10-2018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238D2224-9D93-4865-85F8-58AB9F232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2DF06140-F9C5-4D47-9BF8-2B968B2E8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D7CE-78EF-48E8-85DA-A804D1921C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98176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6B0F6F4-1153-406A-8918-706DFE2F8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938A3571-E334-40EF-8435-81BC37687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xmlns="" id="{671B7F58-78DB-4098-A02E-2F8CD488A1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xmlns="" id="{67F39868-FBD2-4834-821B-C7B7E4EC6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241CF-D4FA-415E-82D9-D17B7CA6E63E}" type="datetimeFigureOut">
              <a:rPr lang="da-DK" smtClean="0"/>
              <a:t>30-10-2018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xmlns="" id="{C050FD8D-3F79-4B23-BF07-9D9AA10CE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xmlns="" id="{897E7046-8CE9-4DB9-894A-614213733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D7CE-78EF-48E8-85DA-A804D1921C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77889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2B1487B-13F7-494F-93ED-DAB506B0F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xmlns="" id="{EA78C03D-6DBF-4721-A3EE-484D88093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xmlns="" id="{EB1CB28E-5402-441B-8CF0-90D9ED36F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xmlns="" id="{110F296D-44BB-4AEB-88BE-B8B7A30598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xmlns="" id="{68DFA002-3B1A-4594-8DF6-327960FA25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xmlns="" id="{1F479E66-1BCB-413D-ADD5-AC04D5420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241CF-D4FA-415E-82D9-D17B7CA6E63E}" type="datetimeFigureOut">
              <a:rPr lang="da-DK" smtClean="0"/>
              <a:t>30-10-2018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xmlns="" id="{A5101AD5-1A1D-414F-8175-3A6154576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xmlns="" id="{D55BC448-4C6D-48C0-BB2E-C1B701A7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D7CE-78EF-48E8-85DA-A804D1921C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215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F4FC27-4C9B-427E-88F1-F2FDA4F9F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xmlns="" id="{54CEA410-5216-4759-A940-052F4BE38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695C-4F54-4610-B4D8-48757E182D8E}" type="datetimeFigureOut">
              <a:rPr lang="da-DK" smtClean="0"/>
              <a:t>30-10-2018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xmlns="" id="{B72BCF91-88AA-4B8A-A71E-C2D4B43F8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xmlns="" id="{827D42AD-B24A-446E-A1D6-41D3643F2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881-6A8D-4BF6-A1A9-0B58270605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79271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179C266-6738-49A2-83A5-9B02D0098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xmlns="" id="{93A34BCB-44FF-452C-9E33-2B00A6D5B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241CF-D4FA-415E-82D9-D17B7CA6E63E}" type="datetimeFigureOut">
              <a:rPr lang="da-DK" smtClean="0"/>
              <a:t>30-10-2018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xmlns="" id="{C33EF433-06DE-4C98-8560-0C5602406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xmlns="" id="{291D6CFB-9C2A-4FEB-810C-1954F206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D7CE-78EF-48E8-85DA-A804D1921C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96546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xmlns="" id="{83ABF86F-1C6D-4CC7-9808-58040799C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241CF-D4FA-415E-82D9-D17B7CA6E63E}" type="datetimeFigureOut">
              <a:rPr lang="da-DK" smtClean="0"/>
              <a:t>30-10-2018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xmlns="" id="{2081C34F-CB02-4995-BFE0-D7BDCA516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xmlns="" id="{A720EC99-643C-46A8-8E3C-818DF9E6B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D7CE-78EF-48E8-85DA-A804D1921C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69090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1C325FC-FCBF-4325-82CF-EB8CC72CD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D50ECC06-95C0-443B-B780-CD3575898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xmlns="" id="{B3DB7101-7DA7-4911-A542-ED1BE019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xmlns="" id="{F377F163-8778-4110-8221-C715436D0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241CF-D4FA-415E-82D9-D17B7CA6E63E}" type="datetimeFigureOut">
              <a:rPr lang="da-DK" smtClean="0"/>
              <a:t>30-10-2018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xmlns="" id="{33D01AEB-20BC-43D1-9766-FAA4D5373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xmlns="" id="{6E84CF95-6E16-43F0-A794-5363021ED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D7CE-78EF-48E8-85DA-A804D1921C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17394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479F622-C3E1-4E56-9CCC-A32429D2B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xmlns="" id="{19D38F28-5DFA-4825-A931-3175933C73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xmlns="" id="{32DF8072-BFD5-41D2-8B64-B4A8B39CD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xmlns="" id="{171C6D81-1DB2-4577-8BA0-68789CC1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241CF-D4FA-415E-82D9-D17B7CA6E63E}" type="datetimeFigureOut">
              <a:rPr lang="da-DK" smtClean="0"/>
              <a:t>30-10-2018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xmlns="" id="{3F84B436-9B97-428C-A5CC-6D3605C54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xmlns="" id="{E7E0A0CE-3AE3-455A-B15B-9F48C0A1E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D7CE-78EF-48E8-85DA-A804D1921C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80892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860C829-E54B-46B6-AF65-AADBF648B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xmlns="" id="{72C3F8C1-4859-4EC0-97F4-8A5D6BE21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26218D29-C0D9-4FA4-8947-9791F8CB2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241CF-D4FA-415E-82D9-D17B7CA6E63E}" type="datetimeFigureOut">
              <a:rPr lang="da-DK" smtClean="0"/>
              <a:t>30-10-2018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A6B9F72D-57F0-4573-891F-B8E294E96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9AE91036-663C-4814-918D-50AB2F20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D7CE-78EF-48E8-85DA-A804D1921C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9145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xmlns="" id="{358E61A6-5673-47F5-9BEF-D46F1F501D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xmlns="" id="{65BCAA8D-BCB1-40E2-AEF3-E1CA5A4C6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5D7F3528-8010-45ED-B349-E1188286B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241CF-D4FA-415E-82D9-D17B7CA6E63E}" type="datetimeFigureOut">
              <a:rPr lang="da-DK" smtClean="0"/>
              <a:t>30-10-2018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D4D30A25-D8E9-48D2-AB5D-A3D39F5AE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94D94C75-A2D8-4C8C-86BD-15AB5A9CF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D7CE-78EF-48E8-85DA-A804D1921C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26077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0BCCE0C-57A9-40DF-91B5-B78DEE83A1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xmlns="" id="{78D83CB4-D851-4587-8E0B-BD97524F1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9A831965-AA76-4E89-B33E-81834D464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C956-2333-463D-925F-AC3283B73DBE}" type="datetimeFigureOut">
              <a:rPr lang="da-DK" smtClean="0"/>
              <a:t>30-10-2018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BC45F023-B395-4718-84A1-F1661EA57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5DB6BA79-FDA0-4D0B-BF7D-210CCEBD7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FE3B-86F1-40EA-BD2E-A61D4DAEA9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15337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66534E5-FA15-457C-AD41-7B1B9B331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1DF9920E-D9CD-4ADF-AE59-635162483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98ADC4C1-A0C4-4E8A-B0EB-59449E647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C956-2333-463D-925F-AC3283B73DBE}" type="datetimeFigureOut">
              <a:rPr lang="da-DK" smtClean="0"/>
              <a:t>30-10-2018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3484E7E2-5643-4483-9F89-EAD939270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4FBCBBE7-AB91-4B95-BD43-49180F2AA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FE3B-86F1-40EA-BD2E-A61D4DAEA9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81490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078A822-0CD9-4E6F-A5AC-BE492D0BB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xmlns="" id="{E307716D-C0BB-4B1C-A8DD-472EF2AB6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93D38429-3588-49AD-9A9F-312D63FD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C956-2333-463D-925F-AC3283B73DBE}" type="datetimeFigureOut">
              <a:rPr lang="da-DK" smtClean="0"/>
              <a:t>30-10-2018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897C0FED-D201-49B3-9078-5E23E7FEC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1A8EAE29-952C-4BEF-82AC-1B7175D37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FE3B-86F1-40EA-BD2E-A61D4DAEA9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70965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7831E14-E2D3-48B3-8F11-E4F514F47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26DDCEA5-AFD7-429A-BB2F-6A572C075A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xmlns="" id="{AB41C479-DF0A-4DE9-909E-972AD2FC0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xmlns="" id="{E82A6611-AF8E-4F74-912B-23D4D6AC1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C956-2333-463D-925F-AC3283B73DBE}" type="datetimeFigureOut">
              <a:rPr lang="da-DK" smtClean="0"/>
              <a:t>30-10-2018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xmlns="" id="{2F28407B-049A-45FB-9D08-AE4AC3A44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xmlns="" id="{F8CF829C-5C99-4621-B930-130395775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FE3B-86F1-40EA-BD2E-A61D4DAEA9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7713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695C-4F54-4610-B4D8-48757E182D8E}" type="datetimeFigureOut">
              <a:rPr lang="da-DK" smtClean="0"/>
              <a:t>30-10-2018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881-6A8D-4BF6-A1A9-0B58270605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25663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40097D7-529F-45E9-99D0-AF73EC23D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xmlns="" id="{55A88D79-7695-43BD-BED0-B2865DCB7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xmlns="" id="{DD0214DC-FB2C-49FA-8D3C-A72B92923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xmlns="" id="{FB92757A-0E76-462B-8961-73E4B737F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xmlns="" id="{009DC5F4-C1C4-496D-AAB1-7CC8FCC1C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xmlns="" id="{C910CC7C-EF11-4696-8555-E362BC9A5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C956-2333-463D-925F-AC3283B73DBE}" type="datetimeFigureOut">
              <a:rPr lang="da-DK" smtClean="0"/>
              <a:t>30-10-2018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xmlns="" id="{97F80707-05B8-48CE-A69A-8866784EA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xmlns="" id="{0D48BEFF-E865-4241-8AF1-A3F77C862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FE3B-86F1-40EA-BD2E-A61D4DAEA9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73027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4F8FACF-403D-444E-8177-0269FCE1D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xmlns="" id="{2EF646FE-394E-428E-B4B9-E45E35752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C956-2333-463D-925F-AC3283B73DBE}" type="datetimeFigureOut">
              <a:rPr lang="da-DK" smtClean="0"/>
              <a:t>30-10-2018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xmlns="" id="{B0BFBF9D-074E-43B7-83B2-C601B395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xmlns="" id="{9636BBCB-5C90-4F0B-BA75-2922E0F25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FE3B-86F1-40EA-BD2E-A61D4DAEA9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32754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xmlns="" id="{DCA24147-3ABE-4026-A995-1053DD3E3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C956-2333-463D-925F-AC3283B73DBE}" type="datetimeFigureOut">
              <a:rPr lang="da-DK" smtClean="0"/>
              <a:t>30-10-2018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xmlns="" id="{C71EC17B-D05D-4BE9-BAB5-DBBD8F04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xmlns="" id="{434C18CC-1026-41C5-8DAF-9F12DFF36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FE3B-86F1-40EA-BD2E-A61D4DAEA9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92274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FDE73A8-D0EF-4EF6-A4CA-2BB185F79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536307B6-B370-4E8B-89C8-BB84DF3AA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xmlns="" id="{2B75FD08-5CDE-46F5-8B57-72CCD1AC7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xmlns="" id="{9685DC77-260A-46F6-9117-E45CE2B60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C956-2333-463D-925F-AC3283B73DBE}" type="datetimeFigureOut">
              <a:rPr lang="da-DK" smtClean="0"/>
              <a:t>30-10-2018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xmlns="" id="{AF92BFC4-3CE7-409B-9D96-3D71F410E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xmlns="" id="{BE8F8679-FA14-4F01-B8AA-2D66094A9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FE3B-86F1-40EA-BD2E-A61D4DAEA9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273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535798F-24AC-47EC-9F51-FC870133F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xmlns="" id="{15113DA0-A3CF-4FB2-84BF-5F01919469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xmlns="" id="{CB67289E-F685-4043-9BAD-DB593DA7F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xmlns="" id="{1E52D17A-9562-4571-80D5-79AD730DB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C956-2333-463D-925F-AC3283B73DBE}" type="datetimeFigureOut">
              <a:rPr lang="da-DK" smtClean="0"/>
              <a:t>30-10-2018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xmlns="" id="{2229D11E-EC7B-4BFC-96EB-3CE35AEAD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xmlns="" id="{A9F54B1D-D1BD-442E-9A0B-72A5D14A6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FE3B-86F1-40EA-BD2E-A61D4DAEA9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00675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AEF527D-CCA2-437E-BE91-5B06C010A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xmlns="" id="{F46293D4-93F3-4527-B4BA-7D5334299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D3D19B4D-2E67-4593-9E9B-9860A4FAE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C956-2333-463D-925F-AC3283B73DBE}" type="datetimeFigureOut">
              <a:rPr lang="da-DK" smtClean="0"/>
              <a:t>30-10-2018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578BD7A4-A0CB-4727-AF37-68A36F27A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EF0679F3-F2EC-4DEF-BB50-389D40133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FE3B-86F1-40EA-BD2E-A61D4DAEA9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9253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xmlns="" id="{FE0301AB-6FAE-457E-A45B-682C6FFC77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xmlns="" id="{BEACDAC1-3052-4772-841E-0569FDCED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A0246B84-3686-4530-B10B-4450F906A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C956-2333-463D-925F-AC3283B73DBE}" type="datetimeFigureOut">
              <a:rPr lang="da-DK" smtClean="0"/>
              <a:t>30-10-2018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C64B6F48-CE2D-4915-9F14-EDC0362A0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8F20E6BC-1E3E-44BA-AB21-51AECF6CF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FE3B-86F1-40EA-BD2E-A61D4DAEA9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4542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695C-4F54-4610-B4D8-48757E182D8E}" type="datetimeFigureOut">
              <a:rPr lang="da-DK" smtClean="0"/>
              <a:t>30-10-2018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881-6A8D-4BF6-A1A9-0B58270605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702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695C-4F54-4610-B4D8-48757E182D8E}" type="datetimeFigureOut">
              <a:rPr lang="da-DK" smtClean="0"/>
              <a:t>30-10-2018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881-6A8D-4BF6-A1A9-0B58270605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4339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695C-4F54-4610-B4D8-48757E182D8E}" type="datetimeFigureOut">
              <a:rPr lang="da-DK" smtClean="0"/>
              <a:t>30-10-2018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881-6A8D-4BF6-A1A9-0B58270605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1649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695C-4F54-4610-B4D8-48757E182D8E}" type="datetimeFigureOut">
              <a:rPr lang="da-DK" smtClean="0"/>
              <a:t>30-10-2018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881-6A8D-4BF6-A1A9-0B58270605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9249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695C-4F54-4610-B4D8-48757E182D8E}" type="datetimeFigureOut">
              <a:rPr lang="da-DK" smtClean="0"/>
              <a:t>30-10-2018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881-6A8D-4BF6-A1A9-0B58270605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2444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A695C-4F54-4610-B4D8-48757E182D8E}" type="datetimeFigureOut">
              <a:rPr lang="da-DK" smtClean="0"/>
              <a:t>30-10-2018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F5881-6A8D-4BF6-A1A9-0B58270605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682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7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xmlns="" id="{DDEC5896-46A5-4710-94D6-C64D8D8A4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xmlns="" id="{23A5F994-C104-4A20-A894-2DFA49D38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47A10642-BAA3-496F-87E7-8396DB0D55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81405-3A7E-4B51-91A8-87B4DEFC4FD3}" type="datetimeFigureOut">
              <a:rPr lang="da-DK" smtClean="0"/>
              <a:t>30-10-2018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BAA24E9F-A786-45F3-966A-48D4C43842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EE0673F6-2E31-4978-905E-BF8A47630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87A03-BE9B-4579-99B6-8957073D133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504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xmlns="" id="{26FDAA50-90BF-4638-9361-D55807F5D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xmlns="" id="{720EE85A-262E-4A84-97E0-6651149B4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780B57CC-709F-4B59-BA42-E31D6CEC9B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241CF-D4FA-415E-82D9-D17B7CA6E63E}" type="datetimeFigureOut">
              <a:rPr lang="da-DK" smtClean="0"/>
              <a:t>30-10-2018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0FD72583-16C1-4703-AA61-F11EE4E33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1A9E7744-0610-4951-A2C4-57BA05C29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9D7CE-78EF-48E8-85DA-A804D1921C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456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xmlns="" id="{E100705C-4B46-41D2-AC74-871DCE2C3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xmlns="" id="{149F0A1A-EC50-4704-9A6B-76E611589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D62AF697-A485-48CD-BD91-1C11E263BF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7C956-2333-463D-925F-AC3283B73DBE}" type="datetimeFigureOut">
              <a:rPr lang="da-DK" smtClean="0"/>
              <a:t>30-10-2018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1541F772-5853-430D-8210-D8D14DBA1C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C233EA4A-9230-4D71-8F6C-C1FA3778C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1FE3B-86F1-40EA-BD2E-A61D4DAEA9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584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ot-icu@cric.n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cric.nu/classic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ric.nu/CLASSIC" TargetMode="Externa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ot-icu@cric.nu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ric.nu/classic" TargetMode="External"/><Relationship Id="rId5" Type="http://schemas.openxmlformats.org/officeDocument/2006/relationships/hyperlink" Target="mailto:hot-icu@cric.nu" TargetMode="Externa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ric.nu/classic" TargetMode="External"/><Relationship Id="rId5" Type="http://schemas.openxmlformats.org/officeDocument/2006/relationships/hyperlink" Target="mailto:hot-icu@cric.nu" TargetMode="Externa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904948" y="3146854"/>
            <a:ext cx="6400800" cy="3468130"/>
          </a:xfrm>
        </p:spPr>
        <p:txBody>
          <a:bodyPr rtlCol="0">
            <a:noAutofit/>
          </a:bodyPr>
          <a:lstStyle/>
          <a:p>
            <a:endParaRPr lang="da-DK" sz="1800" dirty="0"/>
          </a:p>
          <a:p>
            <a:r>
              <a:rPr lang="da-DK" sz="1800" dirty="0"/>
              <a:t>Tine Sylvest Meyhoff, MD</a:t>
            </a:r>
          </a:p>
          <a:p>
            <a:r>
              <a:rPr lang="da-DK" sz="1800" dirty="0"/>
              <a:t>Department of Intensive Care 4131</a:t>
            </a:r>
          </a:p>
          <a:p>
            <a:r>
              <a:rPr lang="da-DK" sz="1800" dirty="0"/>
              <a:t>Copenhagen University Hospital, Rigshospitalet</a:t>
            </a:r>
          </a:p>
          <a:p>
            <a:endParaRPr lang="da-DK" sz="1800" dirty="0"/>
          </a:p>
          <a:p>
            <a:r>
              <a:rPr lang="da-DK" sz="1800" dirty="0"/>
              <a:t>Centre for Research in Intensive Care, CRIC</a:t>
            </a:r>
          </a:p>
          <a:p>
            <a:r>
              <a:rPr lang="da-DK" sz="18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classic@cric.nu</a:t>
            </a:r>
            <a:endParaRPr lang="da-DK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a-DK" sz="1800" dirty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www.cric.nu/classic</a:t>
            </a:r>
            <a:r>
              <a:rPr lang="da-DK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r>
              <a:rPr lang="da-DK" sz="1800" dirty="0"/>
              <a:t>Phone: +45 3545 0606</a:t>
            </a:r>
            <a:endParaRPr lang="da-DK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xmlns="" id="{01BEC4D2-58C1-4833-9544-BF3533552730}"/>
              </a:ext>
            </a:extLst>
          </p:cNvPr>
          <p:cNvSpPr txBox="1">
            <a:spLocks/>
          </p:cNvSpPr>
          <p:nvPr/>
        </p:nvSpPr>
        <p:spPr>
          <a:xfrm>
            <a:off x="285750" y="2220685"/>
            <a:ext cx="11610975" cy="96820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  <a:p>
            <a:r>
              <a:rPr lang="en-US" sz="5100" dirty="0"/>
              <a:t> </a:t>
            </a:r>
            <a:r>
              <a:rPr lang="en-US" sz="5100" b="1" dirty="0"/>
              <a:t>The Conservative vs. Liberal Approach to fluid therapy of                            Septic Shock in Intensive </a:t>
            </a:r>
            <a:r>
              <a:rPr lang="en-US" sz="5100" b="1" dirty="0" smtClean="0"/>
              <a:t>Care CLASSIC </a:t>
            </a:r>
            <a:r>
              <a:rPr lang="en-US" sz="5100" b="1" dirty="0"/>
              <a:t>Trial </a:t>
            </a:r>
            <a:endParaRPr lang="da-DK" sz="5100" b="1" dirty="0"/>
          </a:p>
          <a:p>
            <a:pPr lvl="1">
              <a:defRPr/>
            </a:pPr>
            <a:endParaRPr lang="da-DK" b="1" dirty="0"/>
          </a:p>
          <a:p>
            <a:pPr lvl="1">
              <a:defRPr/>
            </a:pPr>
            <a:endParaRPr lang="da-DK" b="1" dirty="0"/>
          </a:p>
          <a:p>
            <a:pPr lvl="1">
              <a:defRPr/>
            </a:pPr>
            <a:endParaRPr lang="da-DK" b="1" dirty="0"/>
          </a:p>
          <a:p>
            <a:pPr lvl="1">
              <a:buFont typeface="Arial"/>
              <a:buChar char="•"/>
              <a:defRPr/>
            </a:pPr>
            <a:endParaRPr lang="da-DK" b="1" dirty="0"/>
          </a:p>
        </p:txBody>
      </p:sp>
      <p:pic>
        <p:nvPicPr>
          <p:cNvPr id="5122" name="Picture 2" descr="H:\Dokumenter\CLASSIC2\RCT\undervisningsmateriale\classic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657" y="452355"/>
            <a:ext cx="3290409" cy="172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36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a-DK" sz="4000" b="1" dirty="0">
                <a:latin typeface="Calibri" charset="0"/>
              </a:rPr>
              <a:t>Background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ktangel 1">
            <a:extLst>
              <a:ext uri="{FF2B5EF4-FFF2-40B4-BE49-F238E27FC236}">
                <a16:creationId xmlns="" xmlns:a16="http://schemas.microsoft.com/office/drawing/2014/main" id="{54BFC899-0438-49CD-9762-07E6A3BBA698}"/>
              </a:ext>
            </a:extLst>
          </p:cNvPr>
          <p:cNvSpPr/>
          <p:nvPr/>
        </p:nvSpPr>
        <p:spPr>
          <a:xfrm>
            <a:off x="2743200" y="2437105"/>
            <a:ext cx="664844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da-DK" sz="4000" b="1" dirty="0">
                <a:latin typeface="Calibri" panose="020F0502020204030204" pitchFamily="34" charset="0"/>
                <a:cs typeface="Arial" panose="020B0604020202020204" pitchFamily="34" charset="0"/>
              </a:rPr>
              <a:t>No RCTs in early resuscitation of adults</a:t>
            </a:r>
          </a:p>
          <a:p>
            <a:pPr algn="ctr">
              <a:spcBef>
                <a:spcPct val="0"/>
              </a:spcBef>
            </a:pPr>
            <a:r>
              <a:rPr lang="en-US" altLang="da-DK" sz="4000" b="1" dirty="0">
                <a:latin typeface="Calibri" panose="020F0502020204030204" pitchFamily="34" charset="0"/>
                <a:cs typeface="Arial" panose="020B0604020202020204" pitchFamily="34" charset="0"/>
              </a:rPr>
              <a:t>with sepsis with IV fluid as the only intervention</a:t>
            </a:r>
          </a:p>
        </p:txBody>
      </p:sp>
    </p:spTree>
    <p:extLst>
      <p:ext uri="{BB962C8B-B14F-4D97-AF65-F5344CB8AC3E}">
        <p14:creationId xmlns:p14="http://schemas.microsoft.com/office/powerpoint/2010/main" val="335214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D 1">
            <a:extLst>
              <a:ext uri="{FF2B5EF4-FFF2-40B4-BE49-F238E27FC236}">
                <a16:creationId xmlns="" xmlns:a16="http://schemas.microsoft.com/office/drawing/2014/main" id="{D479D142-A9F6-4711-B1E2-DB758F3A8B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2330670"/>
              </p:ext>
            </p:extLst>
          </p:nvPr>
        </p:nvGraphicFramePr>
        <p:xfrm>
          <a:off x="2405683" y="2814836"/>
          <a:ext cx="7344816" cy="1840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ktangel 6">
            <a:extLst>
              <a:ext uri="{FF2B5EF4-FFF2-40B4-BE49-F238E27FC236}">
                <a16:creationId xmlns="" xmlns:a16="http://schemas.microsoft.com/office/drawing/2014/main" id="{EE2E3338-1997-46AB-9B1F-AB54292279BF}"/>
              </a:ext>
            </a:extLst>
          </p:cNvPr>
          <p:cNvSpPr/>
          <p:nvPr/>
        </p:nvSpPr>
        <p:spPr>
          <a:xfrm>
            <a:off x="2333675" y="3102868"/>
            <a:ext cx="1800200" cy="129614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602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felt 11"/>
          <p:cNvSpPr txBox="1"/>
          <p:nvPr/>
        </p:nvSpPr>
        <p:spPr>
          <a:xfrm>
            <a:off x="527223" y="1474563"/>
            <a:ext cx="111952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a-DK" sz="28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9 </a:t>
            </a:r>
            <a:r>
              <a:rPr lang="da-DK" sz="28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ICUs</a:t>
            </a:r>
            <a:r>
              <a:rPr lang="da-DK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in DEN and FIN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153 patients with septic shock </a:t>
            </a: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randomised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to restrictive IV fluid therapy vs 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standard care 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for resuscitation</a:t>
            </a:r>
          </a:p>
          <a:p>
            <a:endParaRPr lang="en-GB" sz="2800" b="1" dirty="0"/>
          </a:p>
        </p:txBody>
      </p:sp>
      <p:cxnSp>
        <p:nvCxnSpPr>
          <p:cNvPr id="8" name="Lige forbindelse 7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led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881C5BCE-0E53-4AD6-97D0-F47D86E0B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1860221"/>
            <a:ext cx="5978525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>
            <a:extLst>
              <a:ext uri="{FF2B5EF4-FFF2-40B4-BE49-F238E27FC236}">
                <a16:creationId xmlns="" xmlns:a16="http://schemas.microsoft.com/office/drawing/2014/main" id="{CE24AB8C-0DE9-4999-BB25-64B3DECBB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>The CLASSIC </a:t>
            </a:r>
            <a:r>
              <a:rPr lang="da-DK" sz="4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feasibility</a:t>
            </a:r>
            <a:r>
              <a:rPr lang="da-DK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a-DK" sz="4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trial</a:t>
            </a:r>
            <a:endParaRPr lang="da-DK" sz="4000" dirty="0"/>
          </a:p>
        </p:txBody>
      </p:sp>
      <p:sp>
        <p:nvSpPr>
          <p:cNvPr id="7" name="Tekstfelt 10">
            <a:extLst>
              <a:ext uri="{FF2B5EF4-FFF2-40B4-BE49-F238E27FC236}">
                <a16:creationId xmlns="" xmlns:a16="http://schemas.microsoft.com/office/drawing/2014/main" id="{D0A6B324-F1AC-4798-91AA-CEE980CCAA87}"/>
              </a:ext>
            </a:extLst>
          </p:cNvPr>
          <p:cNvSpPr txBox="1"/>
          <p:nvPr/>
        </p:nvSpPr>
        <p:spPr>
          <a:xfrm>
            <a:off x="8924905" y="2158102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1</a:t>
            </a:r>
          </a:p>
          <a:p>
            <a:endParaRPr lang="da-DK" sz="800" dirty="0"/>
          </a:p>
        </p:txBody>
      </p:sp>
      <p:sp>
        <p:nvSpPr>
          <p:cNvPr id="9" name="Tekstfelt 8">
            <a:extLst>
              <a:ext uri="{FF2B5EF4-FFF2-40B4-BE49-F238E27FC236}">
                <a16:creationId xmlns="" xmlns:a16="http://schemas.microsoft.com/office/drawing/2014/main" id="{6D987E14-80AD-4DC9-98BB-E60FDD7214A7}"/>
              </a:ext>
            </a:extLst>
          </p:cNvPr>
          <p:cNvSpPr txBox="1"/>
          <p:nvPr/>
        </p:nvSpPr>
        <p:spPr>
          <a:xfrm>
            <a:off x="8845988" y="6412772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1. </a:t>
            </a:r>
            <a:r>
              <a:rPr lang="da-DK" sz="1400" dirty="0" smtClean="0"/>
              <a:t>Hjortrup </a:t>
            </a:r>
            <a:r>
              <a:rPr lang="da-DK" sz="1400" dirty="0"/>
              <a:t>et al. </a:t>
            </a:r>
            <a:r>
              <a:rPr lang="en-US" sz="1400" dirty="0" smtClean="0"/>
              <a:t>Intensive Care Med 2016</a:t>
            </a:r>
            <a:endParaRPr lang="da-DK" sz="1400" dirty="0"/>
          </a:p>
          <a:p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100894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felt 11"/>
          <p:cNvSpPr txBox="1"/>
          <p:nvPr/>
        </p:nvSpPr>
        <p:spPr>
          <a:xfrm>
            <a:off x="527223" y="1482952"/>
            <a:ext cx="111952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sz="2800" b="1" dirty="0"/>
          </a:p>
        </p:txBody>
      </p:sp>
      <p:cxnSp>
        <p:nvCxnSpPr>
          <p:cNvPr id="8" name="Lige forbindelse 7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led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el 8">
            <a:extLst>
              <a:ext uri="{FF2B5EF4-FFF2-40B4-BE49-F238E27FC236}">
                <a16:creationId xmlns="" xmlns:a16="http://schemas.microsoft.com/office/drawing/2014/main" id="{9E388120-D88A-41BC-9558-0DCA3717E4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945428"/>
              </p:ext>
            </p:extLst>
          </p:nvPr>
        </p:nvGraphicFramePr>
        <p:xfrm>
          <a:off x="2590801" y="2114550"/>
          <a:ext cx="6972300" cy="2571750"/>
        </p:xfrm>
        <a:graphic>
          <a:graphicData uri="http://schemas.openxmlformats.org/drawingml/2006/table">
            <a:tbl>
              <a:tblPr firstRow="1" firstCol="1" bandRow="1"/>
              <a:tblGrid>
                <a:gridCol w="27481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08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438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9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604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74413">
                <a:tc>
                  <a:txBody>
                    <a:bodyPr/>
                    <a:lstStyle/>
                    <a:p>
                      <a:pPr algn="l">
                        <a:tabLst>
                          <a:tab pos="228600" algn="r"/>
                          <a:tab pos="342900" algn="l"/>
                        </a:tabLst>
                      </a:pPr>
                      <a:endParaRPr lang="da-DK" sz="1100" dirty="0">
                        <a:effectLst/>
                        <a:latin typeface="Times New Roman"/>
                      </a:endParaRPr>
                    </a:p>
                  </a:txBody>
                  <a:tcPr marL="17558" marR="175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r"/>
                          <a:tab pos="342900" algn="l"/>
                        </a:tabLst>
                      </a:pPr>
                      <a:r>
                        <a:rPr lang="en-US" sz="1100" b="1" dirty="0">
                          <a:effectLst/>
                          <a:latin typeface="Calibri"/>
                          <a:cs typeface="Arial"/>
                        </a:rPr>
                        <a:t>Fluid Restriction Group (N=75)</a:t>
                      </a:r>
                      <a:endParaRPr lang="da-DK" sz="1100" dirty="0">
                        <a:effectLst/>
                        <a:latin typeface="Times New Roman"/>
                      </a:endParaRPr>
                    </a:p>
                  </a:txBody>
                  <a:tcPr marL="17558" marR="175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tabLst>
                          <a:tab pos="228600" algn="r"/>
                          <a:tab pos="342900" algn="l"/>
                        </a:tabLst>
                      </a:pPr>
                      <a:r>
                        <a:rPr lang="en-US" sz="1100" b="1" dirty="0">
                          <a:effectLst/>
                          <a:latin typeface="Calibri"/>
                          <a:cs typeface="Arial"/>
                        </a:rPr>
                        <a:t>Standard Care Group </a:t>
                      </a:r>
                    </a:p>
                    <a:p>
                      <a:pPr algn="ctr">
                        <a:tabLst>
                          <a:tab pos="228600" algn="r"/>
                          <a:tab pos="342900" algn="l"/>
                        </a:tabLst>
                      </a:pPr>
                      <a:r>
                        <a:rPr lang="en-US" sz="1100" b="1" dirty="0">
                          <a:effectLst/>
                          <a:latin typeface="Calibri"/>
                          <a:cs typeface="Arial"/>
                        </a:rPr>
                        <a:t>(N=76)</a:t>
                      </a:r>
                      <a:endParaRPr lang="da-DK" sz="1100" dirty="0">
                        <a:effectLst/>
                        <a:latin typeface="Times New Roman"/>
                      </a:endParaRPr>
                    </a:p>
                  </a:txBody>
                  <a:tcPr marL="17558" marR="175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r"/>
                          <a:tab pos="342900" algn="l"/>
                        </a:tabLst>
                      </a:pPr>
                      <a:r>
                        <a:rPr lang="en-US" sz="1100" b="1" dirty="0">
                          <a:effectLst/>
                          <a:latin typeface="Calibri"/>
                          <a:cs typeface="Arial"/>
                        </a:rPr>
                        <a:t>P-Value</a:t>
                      </a:r>
                      <a:endParaRPr lang="da-DK" sz="1100" dirty="0">
                        <a:effectLst/>
                        <a:latin typeface="Times New Roman"/>
                      </a:endParaRPr>
                    </a:p>
                  </a:txBody>
                  <a:tcPr marL="17558" marR="175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486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da-DK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558" marR="175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tabLst>
                          <a:tab pos="228600" algn="r"/>
                          <a:tab pos="342900" algn="l"/>
                        </a:tabLst>
                      </a:pPr>
                      <a:endParaRPr lang="da-DK" sz="1100" dirty="0">
                        <a:effectLst/>
                        <a:latin typeface="Times New Roman"/>
                      </a:endParaRPr>
                    </a:p>
                  </a:txBody>
                  <a:tcPr marL="17558" marR="17558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r"/>
                          <a:tab pos="342900" algn="l"/>
                        </a:tabLst>
                      </a:pPr>
                      <a:r>
                        <a:rPr lang="en-US" sz="1100" dirty="0">
                          <a:effectLst/>
                          <a:latin typeface="Calibri"/>
                          <a:cs typeface="Arial"/>
                        </a:rPr>
                        <a:t> </a:t>
                      </a:r>
                      <a:endParaRPr lang="da-DK" sz="1100" dirty="0">
                        <a:effectLst/>
                        <a:latin typeface="Times New Roman"/>
                      </a:endParaRPr>
                    </a:p>
                  </a:txBody>
                  <a:tcPr marL="17558" marR="17558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r"/>
                          <a:tab pos="342900" algn="l"/>
                        </a:tabLst>
                      </a:pPr>
                      <a:r>
                        <a:rPr lang="en-US" sz="1100" dirty="0">
                          <a:effectLst/>
                          <a:latin typeface="Calibri"/>
                          <a:cs typeface="Arial"/>
                        </a:rPr>
                        <a:t> </a:t>
                      </a:r>
                      <a:endParaRPr lang="da-DK" sz="1100" dirty="0">
                        <a:effectLst/>
                        <a:latin typeface="Times New Roman"/>
                      </a:endParaRPr>
                    </a:p>
                  </a:txBody>
                  <a:tcPr marL="17558" marR="17558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7592">
                <a:tc>
                  <a:txBody>
                    <a:bodyPr/>
                    <a:lstStyle/>
                    <a:p>
                      <a:pPr algn="l">
                        <a:tabLst>
                          <a:tab pos="228600" algn="r"/>
                          <a:tab pos="342900" algn="l"/>
                        </a:tabLs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</a:rPr>
                        <a:t>Volumes of resuscitation fluid (ml)</a:t>
                      </a:r>
                      <a:endParaRPr lang="da-DK" sz="1100" dirty="0">
                        <a:effectLst/>
                        <a:latin typeface="Times New Roman"/>
                      </a:endParaRPr>
                    </a:p>
                  </a:txBody>
                  <a:tcPr marL="17558" marR="175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r"/>
                          <a:tab pos="342900" algn="l"/>
                        </a:tabLst>
                      </a:pPr>
                      <a:r>
                        <a:rPr lang="en-US" sz="1100" dirty="0">
                          <a:effectLst/>
                          <a:latin typeface="Calibri"/>
                          <a:cs typeface="Arial"/>
                        </a:rPr>
                        <a:t> </a:t>
                      </a:r>
                      <a:endParaRPr lang="da-DK" sz="1100" dirty="0">
                        <a:effectLst/>
                        <a:latin typeface="Times New Roman"/>
                      </a:endParaRPr>
                    </a:p>
                  </a:txBody>
                  <a:tcPr marL="17558" marR="17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tabLst>
                          <a:tab pos="228600" algn="r"/>
                          <a:tab pos="342900" algn="l"/>
                        </a:tabLst>
                      </a:pPr>
                      <a:r>
                        <a:rPr lang="en-US" sz="1100" dirty="0">
                          <a:effectLst/>
                          <a:latin typeface="Calibri"/>
                          <a:cs typeface="Arial"/>
                        </a:rPr>
                        <a:t> </a:t>
                      </a:r>
                      <a:endParaRPr lang="da-DK" sz="1100" dirty="0">
                        <a:effectLst/>
                        <a:latin typeface="Times New Roman"/>
                      </a:endParaRPr>
                    </a:p>
                  </a:txBody>
                  <a:tcPr marL="17558" marR="17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r"/>
                          <a:tab pos="342900" algn="l"/>
                        </a:tabLst>
                      </a:pPr>
                      <a:r>
                        <a:rPr lang="en-US" sz="1100" dirty="0">
                          <a:effectLst/>
                          <a:latin typeface="Calibri"/>
                          <a:cs typeface="Arial"/>
                        </a:rPr>
                        <a:t> </a:t>
                      </a:r>
                      <a:endParaRPr lang="da-DK" sz="1100" dirty="0">
                        <a:effectLst/>
                        <a:latin typeface="Times New Roman"/>
                      </a:endParaRPr>
                    </a:p>
                  </a:txBody>
                  <a:tcPr marL="17558" marR="17558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7001">
                <a:tc>
                  <a:txBody>
                    <a:bodyPr/>
                    <a:lstStyle/>
                    <a:p>
                      <a:pPr algn="l">
                        <a:tabLst>
                          <a:tab pos="228600" algn="r"/>
                          <a:tab pos="342900" algn="l"/>
                        </a:tabLs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</a:rPr>
                        <a:t>   First 5 days after randomization</a:t>
                      </a:r>
                      <a:endParaRPr lang="da-DK" sz="1100" b="1" dirty="0">
                        <a:effectLst/>
                        <a:latin typeface="Times New Roman"/>
                      </a:endParaRPr>
                    </a:p>
                  </a:txBody>
                  <a:tcPr marL="17558" marR="1755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r"/>
                          <a:tab pos="342900" algn="l"/>
                        </a:tabLs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</a:rPr>
                        <a:t>500 (0-2,500)</a:t>
                      </a:r>
                      <a:endParaRPr lang="da-DK" sz="1100" b="1" dirty="0">
                        <a:effectLst/>
                        <a:latin typeface="Times New Roman"/>
                      </a:endParaRPr>
                    </a:p>
                    <a:p>
                      <a:pPr algn="ctr">
                        <a:tabLst>
                          <a:tab pos="228600" algn="r"/>
                          <a:tab pos="342900" algn="l"/>
                        </a:tabLs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</a:rPr>
                        <a:t>[1,687]</a:t>
                      </a:r>
                      <a:endParaRPr lang="da-DK" sz="1100" b="1" dirty="0">
                        <a:effectLst/>
                        <a:latin typeface="Times New Roman"/>
                      </a:endParaRPr>
                    </a:p>
                  </a:txBody>
                  <a:tcPr marL="17558" marR="1755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tabLst>
                          <a:tab pos="228600" algn="r"/>
                          <a:tab pos="342900" algn="l"/>
                        </a:tabLst>
                      </a:pPr>
                      <a:r>
                        <a:rPr lang="en-US" sz="1100" b="1" dirty="0">
                          <a:effectLst/>
                          <a:latin typeface="Calibri"/>
                          <a:cs typeface="Arial"/>
                        </a:rPr>
                        <a:t>2,000 (1,000-4,100)</a:t>
                      </a:r>
                      <a:endParaRPr lang="da-DK" sz="1100" b="1" dirty="0">
                        <a:effectLst/>
                        <a:latin typeface="Times New Roman"/>
                      </a:endParaRPr>
                    </a:p>
                    <a:p>
                      <a:pPr algn="ctr">
                        <a:tabLst>
                          <a:tab pos="228600" algn="r"/>
                          <a:tab pos="342900" algn="l"/>
                        </a:tabLst>
                      </a:pPr>
                      <a:r>
                        <a:rPr lang="en-US" sz="1100" b="1" dirty="0">
                          <a:effectLst/>
                          <a:latin typeface="Calibri"/>
                          <a:cs typeface="Arial"/>
                        </a:rPr>
                        <a:t>[2,928]</a:t>
                      </a:r>
                      <a:endParaRPr lang="da-DK" sz="1100" b="1" dirty="0">
                        <a:effectLst/>
                        <a:latin typeface="Times New Roman"/>
                      </a:endParaRPr>
                    </a:p>
                  </a:txBody>
                  <a:tcPr marL="17558" marR="1755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</a:rPr>
                        <a:t>&lt;0.001</a:t>
                      </a:r>
                      <a:endParaRPr lang="da-DK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558" marR="1755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17880">
                <a:tc>
                  <a:txBody>
                    <a:bodyPr/>
                    <a:lstStyle/>
                    <a:p>
                      <a:pPr algn="l">
                        <a:tabLst>
                          <a:tab pos="228600" algn="r"/>
                          <a:tab pos="342900" algn="l"/>
                        </a:tabLst>
                      </a:pPr>
                      <a:r>
                        <a:rPr lang="en-US" sz="1100" dirty="0">
                          <a:effectLst/>
                          <a:latin typeface="Calibri"/>
                          <a:cs typeface="Arial"/>
                        </a:rPr>
                        <a:t>  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</a:rPr>
                        <a:t> </a:t>
                      </a:r>
                      <a:endParaRPr lang="da-DK" sz="1100" b="1" dirty="0">
                        <a:effectLst/>
                        <a:latin typeface="Times New Roman"/>
                      </a:endParaRPr>
                    </a:p>
                  </a:txBody>
                  <a:tcPr marL="17558" marR="1755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r"/>
                          <a:tab pos="342900" algn="l"/>
                        </a:tabLst>
                      </a:pPr>
                      <a:endParaRPr lang="da-DK" sz="1100" dirty="0">
                        <a:effectLst/>
                        <a:latin typeface="Times New Roman"/>
                      </a:endParaRPr>
                    </a:p>
                  </a:txBody>
                  <a:tcPr marL="17558" marR="1755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tabLst>
                          <a:tab pos="228600" algn="r"/>
                          <a:tab pos="342900" algn="l"/>
                        </a:tabLst>
                      </a:pPr>
                      <a:endParaRPr lang="da-DK" sz="1100" dirty="0">
                        <a:effectLst/>
                        <a:latin typeface="Times New Roman"/>
                      </a:endParaRPr>
                    </a:p>
                  </a:txBody>
                  <a:tcPr marL="17558" marR="1755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a-DK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558" marR="1755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" name="Billede 11">
            <a:extLst>
              <a:ext uri="{FF2B5EF4-FFF2-40B4-BE49-F238E27FC236}">
                <a16:creationId xmlns="" xmlns:a16="http://schemas.microsoft.com/office/drawing/2014/main" id="{6A7A97CB-0401-4241-B2C3-A48BDDB1C3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6" b="50000"/>
          <a:stretch>
            <a:fillRect/>
          </a:stretch>
        </p:blipFill>
        <p:spPr bwMode="auto">
          <a:xfrm>
            <a:off x="2869855" y="4505325"/>
            <a:ext cx="6389531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lede 1">
            <a:extLst>
              <a:ext uri="{FF2B5EF4-FFF2-40B4-BE49-F238E27FC236}">
                <a16:creationId xmlns="" xmlns:a16="http://schemas.microsoft.com/office/drawing/2014/main" id="{26496E0E-E6DD-46AB-BCF0-6F5CAA4A7A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6366" y="4255180"/>
            <a:ext cx="2600610" cy="240457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="" xmlns:a16="http://schemas.microsoft.com/office/drawing/2014/main" id="{3EAEAF15-19BB-4E4F-B750-D6F193742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a-DK" sz="4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Primary</a:t>
            </a:r>
            <a:r>
              <a:rPr lang="da-DK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a-DK" sz="4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outcome</a:t>
            </a:r>
            <a:r>
              <a:rPr lang="da-DK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da-DK" sz="4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feasibility</a:t>
            </a:r>
            <a:r>
              <a:rPr lang="da-DK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da-DK" sz="4000" dirty="0"/>
          </a:p>
        </p:txBody>
      </p:sp>
    </p:spTree>
    <p:extLst>
      <p:ext uri="{BB962C8B-B14F-4D97-AF65-F5344CB8AC3E}">
        <p14:creationId xmlns:p14="http://schemas.microsoft.com/office/powerpoint/2010/main" val="290113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D 1">
            <a:extLst>
              <a:ext uri="{FF2B5EF4-FFF2-40B4-BE49-F238E27FC236}">
                <a16:creationId xmlns="" xmlns:a16="http://schemas.microsoft.com/office/drawing/2014/main" id="{D479D142-A9F6-4711-B1E2-DB758F3A8B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8572797"/>
              </p:ext>
            </p:extLst>
          </p:nvPr>
        </p:nvGraphicFramePr>
        <p:xfrm>
          <a:off x="2405683" y="2814836"/>
          <a:ext cx="7344816" cy="1840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ktangel 6">
            <a:extLst>
              <a:ext uri="{FF2B5EF4-FFF2-40B4-BE49-F238E27FC236}">
                <a16:creationId xmlns="" xmlns:a16="http://schemas.microsoft.com/office/drawing/2014/main" id="{EE2E3338-1997-46AB-9B1F-AB54292279BF}"/>
              </a:ext>
            </a:extLst>
          </p:cNvPr>
          <p:cNvSpPr/>
          <p:nvPr/>
        </p:nvSpPr>
        <p:spPr>
          <a:xfrm>
            <a:off x="4143424" y="3102868"/>
            <a:ext cx="2028776" cy="129614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310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felt 11"/>
          <p:cNvSpPr txBox="1"/>
          <p:nvPr/>
        </p:nvSpPr>
        <p:spPr>
          <a:xfrm>
            <a:off x="527223" y="1522188"/>
            <a:ext cx="1119522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 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quantity and quality of evidence supporting  the better volume of fluids in patients with sepsis is very low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Unknown balance between benefits and harms and clinical equipoise </a:t>
            </a:r>
          </a:p>
          <a:p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sz="2800" b="1" dirty="0"/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202F007F-545E-4A99-AE9C-C2E6800EE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984" y="2702998"/>
            <a:ext cx="9073008" cy="273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Lige forbindelse 7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led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kstfelt 9">
            <a:extLst>
              <a:ext uri="{FF2B5EF4-FFF2-40B4-BE49-F238E27FC236}">
                <a16:creationId xmlns="" xmlns:a16="http://schemas.microsoft.com/office/drawing/2014/main" id="{E9512ECE-1CF6-4652-9616-F42D094B0A3B}"/>
              </a:ext>
            </a:extLst>
          </p:cNvPr>
          <p:cNvSpPr txBox="1"/>
          <p:nvPr/>
        </p:nvSpPr>
        <p:spPr>
          <a:xfrm>
            <a:off x="10267951" y="6412772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1. Meyhoff et al. In </a:t>
            </a:r>
            <a:r>
              <a:rPr lang="da-DK" sz="1400" dirty="0" err="1"/>
              <a:t>prep</a:t>
            </a:r>
            <a:r>
              <a:rPr lang="da-DK" sz="1400" dirty="0"/>
              <a:t>.</a:t>
            </a:r>
          </a:p>
          <a:p>
            <a:endParaRPr lang="da-DK" sz="800" dirty="0"/>
          </a:p>
        </p:txBody>
      </p:sp>
      <p:sp>
        <p:nvSpPr>
          <p:cNvPr id="11" name="Tekstfelt 10">
            <a:extLst>
              <a:ext uri="{FF2B5EF4-FFF2-40B4-BE49-F238E27FC236}">
                <a16:creationId xmlns="" xmlns:a16="http://schemas.microsoft.com/office/drawing/2014/main" id="{D0A6B324-F1AC-4798-91AA-CEE980CCAA87}"/>
              </a:ext>
            </a:extLst>
          </p:cNvPr>
          <p:cNvSpPr txBox="1"/>
          <p:nvPr/>
        </p:nvSpPr>
        <p:spPr>
          <a:xfrm>
            <a:off x="10381220" y="3028950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1</a:t>
            </a:r>
          </a:p>
          <a:p>
            <a:endParaRPr lang="da-DK" sz="800" dirty="0"/>
          </a:p>
        </p:txBody>
      </p:sp>
      <p:cxnSp>
        <p:nvCxnSpPr>
          <p:cNvPr id="13" name="Lige forbindelse 12">
            <a:extLst>
              <a:ext uri="{FF2B5EF4-FFF2-40B4-BE49-F238E27FC236}">
                <a16:creationId xmlns="" xmlns:a16="http://schemas.microsoft.com/office/drawing/2014/main" id="{46F8D718-0750-4412-8672-6A95B53886A7}"/>
              </a:ext>
            </a:extLst>
          </p:cNvPr>
          <p:cNvCxnSpPr/>
          <p:nvPr/>
        </p:nvCxnSpPr>
        <p:spPr>
          <a:xfrm>
            <a:off x="1685925" y="4410640"/>
            <a:ext cx="54277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AF11FE94-610D-4DFD-9DD7-D22C9EE52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92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a-DK" sz="4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Systematic</a:t>
            </a:r>
            <a:r>
              <a:rPr lang="da-DK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a-DK" sz="4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review</a:t>
            </a:r>
            <a:r>
              <a:rPr lang="da-DK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> with </a:t>
            </a:r>
            <a:r>
              <a:rPr lang="da-DK" sz="4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meta-analysis</a:t>
            </a:r>
            <a:endParaRPr lang="da-DK" sz="4000" b="1" dirty="0"/>
          </a:p>
        </p:txBody>
      </p:sp>
    </p:spTree>
    <p:extLst>
      <p:ext uri="{BB962C8B-B14F-4D97-AF65-F5344CB8AC3E}">
        <p14:creationId xmlns:p14="http://schemas.microsoft.com/office/powerpoint/2010/main" val="154792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D 1">
            <a:extLst>
              <a:ext uri="{FF2B5EF4-FFF2-40B4-BE49-F238E27FC236}">
                <a16:creationId xmlns="" xmlns:a16="http://schemas.microsoft.com/office/drawing/2014/main" id="{D479D142-A9F6-4711-B1E2-DB758F3A8B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9097314"/>
              </p:ext>
            </p:extLst>
          </p:nvPr>
        </p:nvGraphicFramePr>
        <p:xfrm>
          <a:off x="2405683" y="2814836"/>
          <a:ext cx="7344816" cy="1840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ktangel 6">
            <a:extLst>
              <a:ext uri="{FF2B5EF4-FFF2-40B4-BE49-F238E27FC236}">
                <a16:creationId xmlns="" xmlns:a16="http://schemas.microsoft.com/office/drawing/2014/main" id="{EE2E3338-1997-46AB-9B1F-AB54292279BF}"/>
              </a:ext>
            </a:extLst>
          </p:cNvPr>
          <p:cNvSpPr/>
          <p:nvPr/>
        </p:nvSpPr>
        <p:spPr>
          <a:xfrm>
            <a:off x="6161964" y="3102868"/>
            <a:ext cx="1682513" cy="129614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809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>
            <a:extLst>
              <a:ext uri="{FF2B5EF4-FFF2-40B4-BE49-F238E27FC236}">
                <a16:creationId xmlns="" xmlns:a16="http://schemas.microsoft.com/office/drawing/2014/main" id="{6C1BA983-A852-42C7-8274-07713FB9D3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60548" y="3216276"/>
            <a:ext cx="5014268" cy="340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a-DK" sz="4000" b="1" dirty="0" err="1">
                <a:latin typeface="Calibri" charset="0"/>
              </a:rPr>
              <a:t>Aim</a:t>
            </a:r>
            <a:endParaRPr lang="da-DK" sz="4000" b="1" dirty="0">
              <a:latin typeface="Calibri" charset="0"/>
            </a:endParaRPr>
          </a:p>
        </p:txBody>
      </p:sp>
      <p:cxnSp>
        <p:nvCxnSpPr>
          <p:cNvPr id="8" name="Lige forbindelse 7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led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6">
            <a:extLst>
              <a:ext uri="{FF2B5EF4-FFF2-40B4-BE49-F238E27FC236}">
                <a16:creationId xmlns="" xmlns:a16="http://schemas.microsoft.com/office/drawing/2014/main" id="{CA8919C4-08CB-4C48-AE97-5DD0DE653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035" y="3538834"/>
            <a:ext cx="2583366" cy="258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boks 1">
            <a:extLst>
              <a:ext uri="{FF2B5EF4-FFF2-40B4-BE49-F238E27FC236}">
                <a16:creationId xmlns="" xmlns:a16="http://schemas.microsoft.com/office/drawing/2014/main" id="{CA487BEB-0B98-4B00-B4FC-B4DE35CEECAD}"/>
              </a:ext>
            </a:extLst>
          </p:cNvPr>
          <p:cNvSpPr txBox="1"/>
          <p:nvPr/>
        </p:nvSpPr>
        <p:spPr>
          <a:xfrm>
            <a:off x="324003" y="3423687"/>
            <a:ext cx="38663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Potential benefit</a:t>
            </a:r>
          </a:p>
          <a:p>
            <a:endParaRPr lang="en-GB" sz="2800" dirty="0" smtClean="0"/>
          </a:p>
          <a:p>
            <a:r>
              <a:rPr lang="en-GB" sz="2800" dirty="0" smtClean="0"/>
              <a:t>Reduced organ oedema Kidneys, gut, lungs</a:t>
            </a:r>
            <a:endParaRPr lang="en-GB" sz="2800" dirty="0"/>
          </a:p>
        </p:txBody>
      </p:sp>
      <p:sp>
        <p:nvSpPr>
          <p:cNvPr id="14" name="Tekstboks 1">
            <a:extLst>
              <a:ext uri="{FF2B5EF4-FFF2-40B4-BE49-F238E27FC236}">
                <a16:creationId xmlns="" xmlns:a16="http://schemas.microsoft.com/office/drawing/2014/main" id="{A81463E0-9489-4373-8B80-73796FED6E79}"/>
              </a:ext>
            </a:extLst>
          </p:cNvPr>
          <p:cNvSpPr txBox="1"/>
          <p:nvPr/>
        </p:nvSpPr>
        <p:spPr>
          <a:xfrm>
            <a:off x="8690749" y="3429867"/>
            <a:ext cx="39928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Potential harm</a:t>
            </a:r>
          </a:p>
          <a:p>
            <a:endParaRPr lang="en-GB" sz="2800" dirty="0" smtClean="0"/>
          </a:p>
          <a:p>
            <a:r>
              <a:rPr lang="en-GB" sz="2800" dirty="0" smtClean="0"/>
              <a:t>Impaired perfusion</a:t>
            </a:r>
          </a:p>
        </p:txBody>
      </p:sp>
      <p:sp>
        <p:nvSpPr>
          <p:cNvPr id="16" name="Tekstboks 1">
            <a:extLst>
              <a:ext uri="{FF2B5EF4-FFF2-40B4-BE49-F238E27FC236}">
                <a16:creationId xmlns="" xmlns:a16="http://schemas.microsoft.com/office/drawing/2014/main" id="{39511016-228C-4129-AC8B-4D67FE660A2E}"/>
              </a:ext>
            </a:extLst>
          </p:cNvPr>
          <p:cNvSpPr txBox="1"/>
          <p:nvPr/>
        </p:nvSpPr>
        <p:spPr>
          <a:xfrm>
            <a:off x="4715029" y="6202362"/>
            <a:ext cx="267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Mortality?</a:t>
            </a: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527221" y="1455738"/>
            <a:ext cx="111952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3000" b="1" dirty="0">
                <a:latin typeface="Calibri" charset="0"/>
              </a:rPr>
              <a:t>T</a:t>
            </a:r>
            <a:r>
              <a:rPr lang="en-US" sz="3000" b="1" dirty="0" smtClean="0">
                <a:latin typeface="Calibri" charset="0"/>
              </a:rPr>
              <a:t>o </a:t>
            </a:r>
            <a:r>
              <a:rPr lang="en-US" sz="3000" b="1" dirty="0">
                <a:latin typeface="Calibri" charset="0"/>
              </a:rPr>
              <a:t>assess benefits and harms of IV fluid restriction vs. standard of </a:t>
            </a:r>
            <a:r>
              <a:rPr lang="en-US" sz="3000" b="1" dirty="0" smtClean="0">
                <a:latin typeface="Calibri" charset="0"/>
              </a:rPr>
              <a:t>care in adult ICU patients </a:t>
            </a:r>
            <a:r>
              <a:rPr lang="en-US" sz="3000" b="1" dirty="0">
                <a:latin typeface="Calibri" charset="0"/>
              </a:rPr>
              <a:t>with septic </a:t>
            </a:r>
            <a:r>
              <a:rPr lang="en-US" sz="3000" b="1" dirty="0" smtClean="0">
                <a:latin typeface="Calibri" charset="0"/>
              </a:rPr>
              <a:t>shock</a:t>
            </a:r>
            <a:r>
              <a:rPr lang="da-DK" sz="4000" b="1" dirty="0" smtClean="0">
                <a:latin typeface="Calibri" charset="0"/>
              </a:rPr>
              <a:t> </a:t>
            </a:r>
            <a:endParaRPr lang="da-DK" sz="4000" b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61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352" y="2822320"/>
            <a:ext cx="1658426" cy="2202173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latin typeface="Calibri" charset="0"/>
              </a:rPr>
              <a:t>Design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186411" y="1505571"/>
            <a:ext cx="98058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2800" b="1" dirty="0">
                <a:latin typeface="Calibri" pitchFamily="34" charset="0"/>
              </a:rPr>
              <a:t>1554 Patients</a:t>
            </a:r>
          </a:p>
        </p:txBody>
      </p:sp>
      <p:sp>
        <p:nvSpPr>
          <p:cNvPr id="7" name="Rektangel 6"/>
          <p:cNvSpPr/>
          <p:nvPr/>
        </p:nvSpPr>
        <p:spPr>
          <a:xfrm>
            <a:off x="1136622" y="3979700"/>
            <a:ext cx="2864822" cy="52322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latin typeface="Calibri" pitchFamily="34" charset="0"/>
              </a:rPr>
              <a:t>IV fluid restriction</a:t>
            </a:r>
          </a:p>
        </p:txBody>
      </p:sp>
      <p:sp>
        <p:nvSpPr>
          <p:cNvPr id="8" name="Rektangel 7"/>
          <p:cNvSpPr/>
          <p:nvPr/>
        </p:nvSpPr>
        <p:spPr>
          <a:xfrm>
            <a:off x="7941980" y="3977288"/>
            <a:ext cx="2246513" cy="52322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latin typeface="Calibri" pitchFamily="34" charset="0"/>
              </a:rPr>
              <a:t>Standard care</a:t>
            </a:r>
            <a:endParaRPr lang="en-GB" sz="2800" b="1" dirty="0">
              <a:latin typeface="Calibri" pitchFamily="34" charset="0"/>
            </a:endParaRPr>
          </a:p>
        </p:txBody>
      </p:sp>
      <p:cxnSp>
        <p:nvCxnSpPr>
          <p:cNvPr id="11" name="Lige pilforbindelse 10"/>
          <p:cNvCxnSpPr/>
          <p:nvPr/>
        </p:nvCxnSpPr>
        <p:spPr>
          <a:xfrm>
            <a:off x="5907969" y="2118835"/>
            <a:ext cx="2026800" cy="1785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pilforbindelse 13"/>
          <p:cNvCxnSpPr/>
          <p:nvPr/>
        </p:nvCxnSpPr>
        <p:spPr>
          <a:xfrm flipH="1">
            <a:off x="3869622" y="2118835"/>
            <a:ext cx="2027461" cy="17794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felt 14"/>
          <p:cNvSpPr txBox="1"/>
          <p:nvPr/>
        </p:nvSpPr>
        <p:spPr>
          <a:xfrm>
            <a:off x="2921459" y="2389276"/>
            <a:ext cx="231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Intervention</a:t>
            </a:r>
          </a:p>
        </p:txBody>
      </p:sp>
      <p:sp>
        <p:nvSpPr>
          <p:cNvPr id="16" name="Tekstfelt 15"/>
          <p:cNvSpPr txBox="1"/>
          <p:nvPr/>
        </p:nvSpPr>
        <p:spPr>
          <a:xfrm>
            <a:off x="7078938" y="2391890"/>
            <a:ext cx="2439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Control</a:t>
            </a:r>
          </a:p>
        </p:txBody>
      </p:sp>
      <p:sp>
        <p:nvSpPr>
          <p:cNvPr id="17" name="Rektangel 16"/>
          <p:cNvSpPr/>
          <p:nvPr/>
        </p:nvSpPr>
        <p:spPr>
          <a:xfrm>
            <a:off x="1758548" y="4784668"/>
            <a:ext cx="1346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 =</a:t>
            </a:r>
            <a:r>
              <a:rPr lang="en-GB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777 </a:t>
            </a:r>
            <a:endParaRPr lang="en-GB" sz="2800" dirty="0"/>
          </a:p>
        </p:txBody>
      </p:sp>
      <p:sp>
        <p:nvSpPr>
          <p:cNvPr id="18" name="Rektangel 17"/>
          <p:cNvSpPr/>
          <p:nvPr/>
        </p:nvSpPr>
        <p:spPr>
          <a:xfrm>
            <a:off x="8254757" y="4784668"/>
            <a:ext cx="1346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 =</a:t>
            </a:r>
            <a:r>
              <a:rPr lang="en-GB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777 </a:t>
            </a:r>
            <a:endParaRPr lang="en-GB" sz="2800" dirty="0"/>
          </a:p>
        </p:txBody>
      </p:sp>
      <p:sp>
        <p:nvSpPr>
          <p:cNvPr id="19" name="Tekstfelt 18"/>
          <p:cNvSpPr txBox="1"/>
          <p:nvPr/>
        </p:nvSpPr>
        <p:spPr>
          <a:xfrm>
            <a:off x="1871443" y="5470353"/>
            <a:ext cx="8435787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Primary outcome 90-day mortality (all-cause)</a:t>
            </a:r>
          </a:p>
        </p:txBody>
      </p:sp>
    </p:spTree>
    <p:extLst>
      <p:ext uri="{BB962C8B-B14F-4D97-AF65-F5344CB8AC3E}">
        <p14:creationId xmlns:p14="http://schemas.microsoft.com/office/powerpoint/2010/main" val="89934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a-DK" sz="4000" b="1" dirty="0" smtClean="0">
                <a:latin typeface="Calibri" charset="0"/>
              </a:rPr>
              <a:t>Design</a:t>
            </a:r>
            <a:endParaRPr lang="da-DK" sz="4000" b="1" dirty="0">
              <a:latin typeface="Calibri" charset="0"/>
            </a:endParaRP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ladsholder til indhold 2"/>
          <p:cNvSpPr>
            <a:spLocks noGrp="1"/>
          </p:cNvSpPr>
          <p:nvPr>
            <p:ph idx="1"/>
          </p:nvPr>
        </p:nvSpPr>
        <p:spPr>
          <a:xfrm>
            <a:off x="514349" y="1647825"/>
            <a:ext cx="11208093" cy="4709120"/>
          </a:xfrm>
        </p:spPr>
        <p:txBody>
          <a:bodyPr rtlCol="0">
            <a:normAutofit/>
          </a:bodyPr>
          <a:lstStyle/>
          <a:p>
            <a:r>
              <a:rPr lang="en-US" b="1" dirty="0" err="1">
                <a:latin typeface="Calibri" pitchFamily="34" charset="0"/>
              </a:rPr>
              <a:t>Randomised</a:t>
            </a:r>
            <a:r>
              <a:rPr lang="en-US" b="1" dirty="0">
                <a:latin typeface="Calibri" pitchFamily="34" charset="0"/>
              </a:rPr>
              <a:t>, open-labelled, outcome assessor-blinded trial </a:t>
            </a:r>
            <a:r>
              <a:rPr lang="da-DK" b="1" dirty="0">
                <a:latin typeface="Calibri" pitchFamily="34" charset="0"/>
              </a:rPr>
              <a:t>of </a:t>
            </a:r>
            <a:r>
              <a:rPr lang="da-DK" b="1" dirty="0" err="1">
                <a:latin typeface="Calibri" pitchFamily="34" charset="0"/>
              </a:rPr>
              <a:t>restrictive</a:t>
            </a:r>
            <a:r>
              <a:rPr lang="da-DK" b="1" dirty="0">
                <a:latin typeface="Calibri" pitchFamily="34" charset="0"/>
              </a:rPr>
              <a:t> IV fluid </a:t>
            </a:r>
            <a:r>
              <a:rPr lang="da-DK" b="1" dirty="0" err="1">
                <a:latin typeface="Calibri" pitchFamily="34" charset="0"/>
              </a:rPr>
              <a:t>therapy</a:t>
            </a:r>
            <a:r>
              <a:rPr lang="da-DK" b="1" dirty="0">
                <a:latin typeface="Calibri" pitchFamily="34" charset="0"/>
              </a:rPr>
              <a:t> vs </a:t>
            </a:r>
            <a:r>
              <a:rPr lang="da-DK" b="1" dirty="0" smtClean="0">
                <a:latin typeface="Calibri" pitchFamily="34" charset="0"/>
              </a:rPr>
              <a:t>standard </a:t>
            </a:r>
            <a:r>
              <a:rPr lang="da-DK" b="1" dirty="0" err="1" smtClean="0">
                <a:latin typeface="Calibri" pitchFamily="34" charset="0"/>
              </a:rPr>
              <a:t>care</a:t>
            </a:r>
            <a:r>
              <a:rPr lang="da-DK" b="1" dirty="0" smtClean="0">
                <a:latin typeface="Calibri" pitchFamily="34" charset="0"/>
              </a:rPr>
              <a:t> </a:t>
            </a:r>
            <a:endParaRPr lang="da-DK" b="1" dirty="0">
              <a:latin typeface="Calibri" pitchFamily="34" charset="0"/>
            </a:endParaRPr>
          </a:p>
          <a:p>
            <a:endParaRPr lang="da-DK" b="1" i="1" dirty="0">
              <a:latin typeface="Calibri" pitchFamily="34" charset="0"/>
            </a:endParaRPr>
          </a:p>
          <a:p>
            <a:r>
              <a:rPr lang="en-GB" b="1" dirty="0">
                <a:latin typeface="Calibri" charset="0"/>
              </a:rPr>
              <a:t>Setting: 50 European ICUs (12 in DK)</a:t>
            </a:r>
          </a:p>
          <a:p>
            <a:endParaRPr lang="en-GB" sz="2600" b="1" dirty="0">
              <a:latin typeface="Calibri" charset="0"/>
            </a:endParaRPr>
          </a:p>
          <a:p>
            <a:endParaRPr lang="en-GB" sz="2600" b="1" dirty="0">
              <a:latin typeface="Calibri" charset="0"/>
            </a:endParaRPr>
          </a:p>
          <a:p>
            <a:pPr marL="0" indent="0">
              <a:buNone/>
            </a:pPr>
            <a:endParaRPr lang="en-GB" sz="2600" b="1" dirty="0">
              <a:latin typeface="Calibri" charset="0"/>
            </a:endParaRPr>
          </a:p>
          <a:p>
            <a:r>
              <a:rPr lang="en-GB" sz="2600" b="1" dirty="0">
                <a:latin typeface="Calibri" charset="0"/>
              </a:rPr>
              <a:t>Start November 2018, Copenhagen University Hospital Rigshospitalet</a:t>
            </a:r>
            <a:endParaRPr lang="en-GB" sz="2600" b="1" dirty="0"/>
          </a:p>
        </p:txBody>
      </p:sp>
      <p:grpSp>
        <p:nvGrpSpPr>
          <p:cNvPr id="3" name="Gruppe 2"/>
          <p:cNvGrpSpPr/>
          <p:nvPr/>
        </p:nvGrpSpPr>
        <p:grpSpPr>
          <a:xfrm>
            <a:off x="764700" y="4391243"/>
            <a:ext cx="8857954" cy="498558"/>
            <a:chOff x="1499806" y="4400208"/>
            <a:chExt cx="8857954" cy="498558"/>
          </a:xfrm>
        </p:grpSpPr>
        <p:grpSp>
          <p:nvGrpSpPr>
            <p:cNvPr id="7" name="Gruppe 6"/>
            <p:cNvGrpSpPr/>
            <p:nvPr/>
          </p:nvGrpSpPr>
          <p:grpSpPr>
            <a:xfrm>
              <a:off x="1499806" y="4400208"/>
              <a:ext cx="7992936" cy="495787"/>
              <a:chOff x="1106124" y="5480999"/>
              <a:chExt cx="7992936" cy="495787"/>
            </a:xfrm>
          </p:grpSpPr>
          <p:pic>
            <p:nvPicPr>
              <p:cNvPr id="8" name="Billede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6124" y="5480999"/>
                <a:ext cx="618975" cy="474963"/>
              </a:xfrm>
              <a:prstGeom prst="rect">
                <a:avLst/>
              </a:prstGeom>
            </p:spPr>
          </p:pic>
          <p:pic>
            <p:nvPicPr>
              <p:cNvPr id="11" name="Billede 1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41775" y="5512898"/>
                <a:ext cx="618976" cy="450547"/>
              </a:xfrm>
              <a:prstGeom prst="rect">
                <a:avLst/>
              </a:prstGeom>
            </p:spPr>
          </p:pic>
          <p:pic>
            <p:nvPicPr>
              <p:cNvPr id="14" name="Billede 13"/>
              <p:cNvPicPr>
                <a:picLocks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78613" y="5512896"/>
                <a:ext cx="618975" cy="450547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  <p:pic>
            <p:nvPicPr>
              <p:cNvPr id="16" name="Billede 15"/>
              <p:cNvPicPr>
                <a:picLocks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03159" y="5495884"/>
                <a:ext cx="695901" cy="465466"/>
              </a:xfrm>
              <a:prstGeom prst="rect">
                <a:avLst/>
              </a:prstGeom>
            </p:spPr>
          </p:pic>
          <p:pic>
            <p:nvPicPr>
              <p:cNvPr id="17" name="Billede 16"/>
              <p:cNvPicPr>
                <a:picLocks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84895" y="5520818"/>
                <a:ext cx="609218" cy="455968"/>
              </a:xfrm>
              <a:prstGeom prst="rect">
                <a:avLst/>
              </a:prstGeom>
            </p:spPr>
          </p:pic>
          <p:pic>
            <p:nvPicPr>
              <p:cNvPr id="18" name="Billede 17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61593" y="5495884"/>
                <a:ext cx="474964" cy="474964"/>
              </a:xfrm>
              <a:prstGeom prst="rect">
                <a:avLst/>
              </a:prstGeom>
            </p:spPr>
          </p:pic>
          <p:pic>
            <p:nvPicPr>
              <p:cNvPr id="19" name="Billede 18"/>
              <p:cNvPicPr>
                <a:picLocks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54905" y="5495884"/>
                <a:ext cx="683953" cy="474964"/>
              </a:xfrm>
              <a:prstGeom prst="rect">
                <a:avLst/>
              </a:prstGeom>
            </p:spPr>
          </p:pic>
        </p:grpSp>
        <p:pic>
          <p:nvPicPr>
            <p:cNvPr id="2" name="Billede 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650888" y="4423802"/>
              <a:ext cx="706872" cy="474964"/>
            </a:xfrm>
            <a:prstGeom prst="rect">
              <a:avLst/>
            </a:prstGeom>
          </p:spPr>
        </p:pic>
      </p:grpSp>
      <p:pic>
        <p:nvPicPr>
          <p:cNvPr id="1028" name="Picture 4" descr="Billedresultat for frankrig flag">
            <a:extLst>
              <a:ext uri="{FF2B5EF4-FFF2-40B4-BE49-F238E27FC236}">
                <a16:creationId xmlns="" xmlns:a16="http://schemas.microsoft.com/office/drawing/2014/main" id="{614B3D11-0242-4EBF-8F65-D9FBD44EC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10" y="4433773"/>
            <a:ext cx="618579" cy="45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lledresultat for czech flag">
            <a:extLst>
              <a:ext uri="{FF2B5EF4-FFF2-40B4-BE49-F238E27FC236}">
                <a16:creationId xmlns="" xmlns:a16="http://schemas.microsoft.com/office/drawing/2014/main" id="{D711B5DB-EB03-4C9A-A5E3-AB151AE0F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042" y="4414837"/>
            <a:ext cx="683952" cy="45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illedresultat for spain flag">
            <a:extLst>
              <a:ext uri="{FF2B5EF4-FFF2-40B4-BE49-F238E27FC236}">
                <a16:creationId xmlns="" xmlns:a16="http://schemas.microsoft.com/office/drawing/2014/main" id="{791EA5DE-B176-451C-B2AC-27A4E23C4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434" y="4397013"/>
            <a:ext cx="683953" cy="4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2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a-DK" sz="4000" b="1" dirty="0" smtClean="0">
                <a:latin typeface="Calibri" charset="0"/>
              </a:rPr>
              <a:t>Disposition</a:t>
            </a:r>
            <a:endParaRPr lang="da-DK" sz="4000" b="1" dirty="0">
              <a:latin typeface="Calibri" charset="0"/>
            </a:endParaRPr>
          </a:p>
        </p:txBody>
      </p:sp>
      <p:cxnSp>
        <p:nvCxnSpPr>
          <p:cNvPr id="8" name="Lige forbindelse 7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felt 11"/>
          <p:cNvSpPr txBox="1"/>
          <p:nvPr/>
        </p:nvSpPr>
        <p:spPr>
          <a:xfrm>
            <a:off x="527223" y="1484088"/>
            <a:ext cx="111952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Background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Design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Screening – </a:t>
            </a:r>
            <a:r>
              <a:rPr lang="da-DK" sz="28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inclusion</a:t>
            </a:r>
            <a:r>
              <a:rPr lang="da-DK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lang="da-DK" sz="28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exclusion</a:t>
            </a:r>
            <a:r>
              <a:rPr lang="da-DK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a-DK" sz="28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criteria</a:t>
            </a:r>
            <a:endParaRPr lang="da-DK" sz="28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Intervention and </a:t>
            </a:r>
            <a:r>
              <a:rPr lang="da-DK" sz="28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control</a:t>
            </a:r>
            <a:r>
              <a:rPr lang="da-DK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a-DK" sz="28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group</a:t>
            </a:r>
            <a:r>
              <a:rPr lang="da-DK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Follow-up</a:t>
            </a:r>
            <a:endParaRPr lang="da-DK" sz="28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Questions</a:t>
            </a:r>
            <a:r>
              <a:rPr lang="da-DK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?</a:t>
            </a:r>
            <a:endParaRPr lang="da-DK" sz="28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sz="2800" b="1" dirty="0"/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638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a-DK" sz="4000" b="1" dirty="0">
                <a:latin typeface="Calibri" charset="0"/>
              </a:rPr>
              <a:t>Screening 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ladsholder til indhold 2">
            <a:extLst>
              <a:ext uri="{FF2B5EF4-FFF2-40B4-BE49-F238E27FC236}">
                <a16:creationId xmlns="" xmlns:a16="http://schemas.microsoft.com/office/drawing/2014/main" id="{8D408087-1977-4B14-BABC-59D883DCB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825624"/>
            <a:ext cx="10884244" cy="4597469"/>
          </a:xfrm>
        </p:spPr>
        <p:txBody>
          <a:bodyPr rtlCol="0">
            <a:normAutofit/>
          </a:bodyPr>
          <a:lstStyle/>
          <a:p>
            <a:pPr marL="57150" indent="0" algn="ctr">
              <a:lnSpc>
                <a:spcPct val="170000"/>
              </a:lnSpc>
              <a:buClr>
                <a:srgbClr val="00B050"/>
              </a:buClr>
              <a:buNone/>
              <a:defRPr/>
            </a:pPr>
            <a:r>
              <a:rPr lang="da-DK" b="1" dirty="0"/>
              <a:t>Screen all </a:t>
            </a:r>
            <a:r>
              <a:rPr lang="da-DK" b="1" dirty="0" err="1"/>
              <a:t>adult</a:t>
            </a:r>
            <a:r>
              <a:rPr lang="da-DK" b="1" dirty="0"/>
              <a:t> patients with </a:t>
            </a:r>
            <a:r>
              <a:rPr lang="da-DK" b="1" dirty="0" err="1"/>
              <a:t>septic</a:t>
            </a:r>
            <a:r>
              <a:rPr lang="da-DK" b="1" dirty="0"/>
              <a:t> </a:t>
            </a:r>
            <a:r>
              <a:rPr lang="da-DK" b="1" dirty="0" err="1"/>
              <a:t>shock</a:t>
            </a:r>
            <a:r>
              <a:rPr lang="da-DK" b="1" dirty="0"/>
              <a:t> (</a:t>
            </a:r>
            <a:r>
              <a:rPr lang="da-DK" b="1" dirty="0" err="1"/>
              <a:t>inclusion</a:t>
            </a:r>
            <a:r>
              <a:rPr lang="da-DK" b="1" dirty="0"/>
              <a:t> </a:t>
            </a:r>
            <a:r>
              <a:rPr lang="da-DK" b="1" dirty="0" err="1"/>
              <a:t>criteria</a:t>
            </a:r>
            <a:r>
              <a:rPr lang="da-DK" b="1" dirty="0"/>
              <a:t>)</a:t>
            </a:r>
            <a:endParaRPr lang="da-DK" dirty="0"/>
          </a:p>
        </p:txBody>
      </p:sp>
      <p:pic>
        <p:nvPicPr>
          <p:cNvPr id="6" name="Picture 2" descr="http://www.rcsindia.co.in/images/dataentry.jpg">
            <a:extLst>
              <a:ext uri="{FF2B5EF4-FFF2-40B4-BE49-F238E27FC236}">
                <a16:creationId xmlns="" xmlns:a16="http://schemas.microsoft.com/office/drawing/2014/main" id="{624BEFD2-EA3A-4011-B09C-5EE76A165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621" y="3121958"/>
            <a:ext cx="5343117" cy="283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62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a-DK" sz="4000" b="1" dirty="0" err="1">
                <a:latin typeface="Calibri" charset="0"/>
              </a:rPr>
              <a:t>Inclusion</a:t>
            </a:r>
            <a:r>
              <a:rPr lang="da-DK" sz="4000" b="1" dirty="0">
                <a:latin typeface="Calibri" charset="0"/>
              </a:rPr>
              <a:t> </a:t>
            </a:r>
            <a:r>
              <a:rPr lang="da-DK" sz="4000" b="1" dirty="0" err="1">
                <a:latin typeface="Calibri" charset="0"/>
              </a:rPr>
              <a:t>criteria</a:t>
            </a:r>
            <a:endParaRPr lang="da-DK" sz="4000" b="1" dirty="0">
              <a:latin typeface="Calibri" charset="0"/>
            </a:endParaRP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ladsholder til indhold 2"/>
          <p:cNvSpPr>
            <a:spLocks noGrp="1"/>
          </p:cNvSpPr>
          <p:nvPr>
            <p:ph idx="1"/>
          </p:nvPr>
        </p:nvSpPr>
        <p:spPr>
          <a:xfrm>
            <a:off x="838199" y="1825624"/>
            <a:ext cx="10884244" cy="4597469"/>
          </a:xfrm>
        </p:spPr>
        <p:txBody>
          <a:bodyPr rtlCol="0">
            <a:normAutofit fontScale="55000" lnSpcReduction="20000"/>
          </a:bodyPr>
          <a:lstStyle/>
          <a:p>
            <a:pPr marL="800100" indent="-742950">
              <a:lnSpc>
                <a:spcPct val="170000"/>
              </a:lnSpc>
              <a:buClr>
                <a:srgbClr val="00B050"/>
              </a:buClr>
              <a:buFont typeface="+mj-lt"/>
              <a:buAutoNum type="arabicPeriod"/>
              <a:defRPr/>
            </a:pPr>
            <a:r>
              <a:rPr lang="da-DK" sz="4000" b="1" dirty="0"/>
              <a:t>Age 18 </a:t>
            </a:r>
            <a:r>
              <a:rPr lang="da-DK" sz="4000" b="1" dirty="0" err="1"/>
              <a:t>years</a:t>
            </a:r>
            <a:r>
              <a:rPr lang="da-DK" sz="4000" b="1" dirty="0"/>
              <a:t> or </a:t>
            </a:r>
            <a:r>
              <a:rPr lang="da-DK" sz="4000" b="1" dirty="0" err="1"/>
              <a:t>above</a:t>
            </a:r>
            <a:endParaRPr lang="da-DK" sz="4000" dirty="0"/>
          </a:p>
          <a:p>
            <a:pPr marL="800100" indent="-742950">
              <a:lnSpc>
                <a:spcPct val="170000"/>
              </a:lnSpc>
              <a:buClr>
                <a:srgbClr val="00B050"/>
              </a:buClr>
              <a:buFont typeface="+mj-lt"/>
              <a:buAutoNum type="arabicPeriod"/>
              <a:defRPr/>
            </a:pPr>
            <a:r>
              <a:rPr lang="en-US" sz="4000" b="1" dirty="0"/>
              <a:t>In ICU or planned admission to the ICU </a:t>
            </a:r>
          </a:p>
          <a:p>
            <a:pPr marL="800100" indent="-742950">
              <a:lnSpc>
                <a:spcPct val="170000"/>
              </a:lnSpc>
              <a:buClr>
                <a:srgbClr val="00B050"/>
              </a:buClr>
              <a:buFont typeface="+mj-lt"/>
              <a:buAutoNum type="arabicPeriod"/>
              <a:defRPr/>
            </a:pPr>
            <a:r>
              <a:rPr lang="en-US" sz="4000" b="1" dirty="0"/>
              <a:t>Septic shock (SEPSIS-3 Criteria) 									- Suspected or confirmed infection </a:t>
            </a:r>
            <a:r>
              <a:rPr lang="en-US" sz="4000" b="1" dirty="0">
                <a:solidFill>
                  <a:srgbClr val="FF0000"/>
                </a:solidFill>
              </a:rPr>
              <a:t>AND</a:t>
            </a:r>
            <a:r>
              <a:rPr lang="en-US" sz="4000" b="1" dirty="0"/>
              <a:t>						- Vasopressor/inotrope ongoing to maintain MAP 65 mmHg or above </a:t>
            </a:r>
            <a:r>
              <a:rPr lang="en-US" sz="4000" b="1" dirty="0">
                <a:solidFill>
                  <a:srgbClr val="FF0000"/>
                </a:solidFill>
              </a:rPr>
              <a:t>AND  </a:t>
            </a:r>
            <a:r>
              <a:rPr lang="en-US" sz="4000" b="1" dirty="0"/>
              <a:t>		- Lactate </a:t>
            </a:r>
            <a:r>
              <a:rPr lang="en-US" sz="4000" b="1" dirty="0" smtClean="0"/>
              <a:t>≥ </a:t>
            </a:r>
            <a:r>
              <a:rPr lang="en-US" sz="4000" b="1" dirty="0"/>
              <a:t>2 mmol/L in the last 3-h</a:t>
            </a:r>
          </a:p>
          <a:p>
            <a:pPr marL="914400" indent="-914400">
              <a:lnSpc>
                <a:spcPct val="170000"/>
              </a:lnSpc>
              <a:buClr>
                <a:srgbClr val="00B050"/>
              </a:buClr>
              <a:buFont typeface="+mj-lt"/>
              <a:buAutoNum type="arabicPeriod"/>
              <a:defRPr/>
            </a:pPr>
            <a:r>
              <a:rPr lang="da-DK" sz="4000" b="1" dirty="0"/>
              <a:t>R</a:t>
            </a:r>
            <a:r>
              <a:rPr lang="en-US" sz="4000" b="1" dirty="0" err="1"/>
              <a:t>eceived</a:t>
            </a:r>
            <a:r>
              <a:rPr lang="en-US" sz="4000" b="1" dirty="0"/>
              <a:t> at least 1L of IV fluid (crystalloids, colloids or blood products) in the last 24-h</a:t>
            </a:r>
            <a:endParaRPr lang="da-DK" sz="4000" dirty="0"/>
          </a:p>
        </p:txBody>
      </p:sp>
      <p:sp>
        <p:nvSpPr>
          <p:cNvPr id="7" name="Tekstfelt 9">
            <a:extLst>
              <a:ext uri="{FF2B5EF4-FFF2-40B4-BE49-F238E27FC236}">
                <a16:creationId xmlns="" xmlns:a16="http://schemas.microsoft.com/office/drawing/2014/main" id="{E9512ECE-1CF6-4652-9616-F42D094B0A3B}"/>
              </a:ext>
            </a:extLst>
          </p:cNvPr>
          <p:cNvSpPr txBox="1"/>
          <p:nvPr/>
        </p:nvSpPr>
        <p:spPr>
          <a:xfrm>
            <a:off x="10039351" y="6412772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1. Singer et al. JAMA 2016</a:t>
            </a:r>
          </a:p>
          <a:p>
            <a:endParaRPr lang="da-DK" sz="800" dirty="0"/>
          </a:p>
        </p:txBody>
      </p:sp>
      <p:sp>
        <p:nvSpPr>
          <p:cNvPr id="8" name="Tekstfelt 10">
            <a:extLst>
              <a:ext uri="{FF2B5EF4-FFF2-40B4-BE49-F238E27FC236}">
                <a16:creationId xmlns="" xmlns:a16="http://schemas.microsoft.com/office/drawing/2014/main" id="{D0A6B324-F1AC-4798-91AA-CEE980CCAA87}"/>
              </a:ext>
            </a:extLst>
          </p:cNvPr>
          <p:cNvSpPr txBox="1"/>
          <p:nvPr/>
        </p:nvSpPr>
        <p:spPr>
          <a:xfrm>
            <a:off x="5266295" y="3165931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1</a:t>
            </a:r>
          </a:p>
          <a:p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297183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a-DK" sz="4000" b="1" dirty="0" err="1">
                <a:latin typeface="Calibri" charset="0"/>
              </a:rPr>
              <a:t>Exclusion</a:t>
            </a:r>
            <a:r>
              <a:rPr lang="da-DK" sz="4000" b="1" dirty="0">
                <a:latin typeface="Calibri" charset="0"/>
              </a:rPr>
              <a:t> </a:t>
            </a:r>
            <a:r>
              <a:rPr lang="da-DK" sz="4000" b="1" dirty="0" err="1">
                <a:latin typeface="Calibri" charset="0"/>
              </a:rPr>
              <a:t>criteria</a:t>
            </a:r>
            <a:endParaRPr lang="da-DK" sz="4000" b="1" dirty="0">
              <a:latin typeface="Calibri" charset="0"/>
            </a:endParaRP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ladsholder til indhold 2"/>
          <p:cNvSpPr txBox="1">
            <a:spLocks/>
          </p:cNvSpPr>
          <p:nvPr/>
        </p:nvSpPr>
        <p:spPr>
          <a:xfrm>
            <a:off x="527221" y="1735139"/>
            <a:ext cx="111952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en-US" sz="2800" b="1" dirty="0"/>
              <a:t>Septic shock for more than 12h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2800" b="1" dirty="0"/>
              <a:t>Life-</a:t>
            </a:r>
            <a:r>
              <a:rPr lang="da-DK" sz="2800" b="1" dirty="0" err="1"/>
              <a:t>threatening</a:t>
            </a:r>
            <a:r>
              <a:rPr lang="da-DK" sz="2800" b="1" dirty="0"/>
              <a:t> </a:t>
            </a:r>
            <a:r>
              <a:rPr lang="da-DK" sz="2800" b="1" dirty="0" err="1"/>
              <a:t>bleeding</a:t>
            </a:r>
            <a:endParaRPr lang="da-DK" sz="2800" b="1" dirty="0"/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en-US" sz="2800" b="1" dirty="0"/>
              <a:t>Acute burn injury of more than 10% of the body surface area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2800" b="1" dirty="0" err="1"/>
              <a:t>Known</a:t>
            </a:r>
            <a:r>
              <a:rPr lang="da-DK" sz="2800" b="1" dirty="0"/>
              <a:t> </a:t>
            </a:r>
            <a:r>
              <a:rPr lang="da-DK" sz="2800" b="1" dirty="0" err="1"/>
              <a:t>pregnancy</a:t>
            </a:r>
            <a:r>
              <a:rPr lang="da-DK" sz="2800" dirty="0"/>
              <a:t>				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en-US" sz="2800" b="1" dirty="0"/>
              <a:t>Consent not obtainable</a:t>
            </a:r>
            <a:endParaRPr lang="da-DK" sz="2800" b="1" dirty="0"/>
          </a:p>
        </p:txBody>
      </p:sp>
    </p:spTree>
    <p:extLst>
      <p:ext uri="{BB962C8B-B14F-4D97-AF65-F5344CB8AC3E}">
        <p14:creationId xmlns:p14="http://schemas.microsoft.com/office/powerpoint/2010/main" val="200651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18917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a-DK" sz="4000" b="1" dirty="0">
                <a:latin typeface="Calibri" charset="0"/>
              </a:rPr>
              <a:t>IV fluid </a:t>
            </a:r>
            <a:r>
              <a:rPr lang="da-DK" sz="4000" b="1" dirty="0" err="1">
                <a:latin typeface="Calibri" charset="0"/>
              </a:rPr>
              <a:t>restriction</a:t>
            </a:r>
            <a:endParaRPr lang="da-DK" sz="4000" b="1" dirty="0">
              <a:latin typeface="Calibri" charset="0"/>
            </a:endParaRP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046163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Afrundet rektangel 16">
            <a:extLst>
              <a:ext uri="{FF2B5EF4-FFF2-40B4-BE49-F238E27FC236}">
                <a16:creationId xmlns="" xmlns:a16="http://schemas.microsoft.com/office/drawing/2014/main" id="{131658BD-C5CB-496D-A8AD-7DE6F31A33E2}"/>
              </a:ext>
            </a:extLst>
          </p:cNvPr>
          <p:cNvSpPr/>
          <p:nvPr/>
        </p:nvSpPr>
        <p:spPr>
          <a:xfrm>
            <a:off x="115587" y="1151399"/>
            <a:ext cx="11961340" cy="5421863"/>
          </a:xfrm>
          <a:prstGeom prst="roundRect">
            <a:avLst/>
          </a:prstGeom>
          <a:gradFill flip="none" rotWithShape="1">
            <a:gsLst>
              <a:gs pos="100000">
                <a:srgbClr val="65BB4D"/>
              </a:gs>
              <a:gs pos="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Tekstboks 18">
            <a:extLst>
              <a:ext uri="{FF2B5EF4-FFF2-40B4-BE49-F238E27FC236}">
                <a16:creationId xmlns="" xmlns:a16="http://schemas.microsoft.com/office/drawing/2014/main" id="{2F280590-2B57-43F3-A8E9-7DA8B43572EE}"/>
              </a:ext>
            </a:extLst>
          </p:cNvPr>
          <p:cNvSpPr txBox="1"/>
          <p:nvPr/>
        </p:nvSpPr>
        <p:spPr>
          <a:xfrm>
            <a:off x="683752" y="1331818"/>
            <a:ext cx="10984374" cy="535531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da-DK" sz="2800" b="1" u="sng" dirty="0"/>
              <a:t>NO IV fluids</a:t>
            </a:r>
            <a:r>
              <a:rPr lang="da-DK" sz="2800" b="1" dirty="0"/>
              <a:t> </a:t>
            </a:r>
            <a:r>
              <a:rPr lang="da-DK" sz="2800" b="1" dirty="0" err="1"/>
              <a:t>unless</a:t>
            </a:r>
            <a:r>
              <a:rPr lang="da-DK" sz="2800" b="1" dirty="0"/>
              <a:t>:</a:t>
            </a:r>
          </a:p>
          <a:p>
            <a:endParaRPr lang="da-DK" sz="2800" b="1" dirty="0"/>
          </a:p>
          <a:p>
            <a:r>
              <a:rPr lang="en-US" sz="4000" b="1" dirty="0"/>
              <a:t>1) </a:t>
            </a:r>
            <a:r>
              <a:rPr lang="en-US" sz="2800" b="1" dirty="0"/>
              <a:t>	In case of severe </a:t>
            </a:r>
            <a:r>
              <a:rPr lang="en-US" sz="2800" b="1" u="sng" dirty="0"/>
              <a:t>hypoperfusion</a:t>
            </a:r>
            <a:r>
              <a:rPr lang="en-US" sz="2800" b="1" dirty="0"/>
              <a:t> or severe circulatory impairment:</a:t>
            </a:r>
            <a:endParaRPr lang="da-DK" sz="2800" b="1" dirty="0"/>
          </a:p>
          <a:p>
            <a:r>
              <a:rPr lang="da-DK" sz="2800" b="1" dirty="0"/>
              <a:t>	</a:t>
            </a:r>
            <a:r>
              <a:rPr lang="da-DK" sz="2800" b="1" dirty="0">
                <a:solidFill>
                  <a:srgbClr val="92D050"/>
                </a:solidFill>
              </a:rPr>
              <a:t> </a:t>
            </a:r>
            <a:r>
              <a:rPr lang="da-DK" sz="2800" b="1" dirty="0">
                <a:solidFill>
                  <a:schemeClr val="accent6"/>
                </a:solidFill>
              </a:rPr>
              <a:t>→</a:t>
            </a:r>
            <a:r>
              <a:rPr lang="da-DK" sz="2800" b="1" dirty="0">
                <a:solidFill>
                  <a:srgbClr val="92D050"/>
                </a:solidFill>
              </a:rPr>
              <a:t> </a:t>
            </a:r>
            <a:r>
              <a:rPr lang="da-DK" sz="2800" dirty="0" err="1"/>
              <a:t>Lactate</a:t>
            </a:r>
            <a:r>
              <a:rPr lang="da-DK" sz="2800" dirty="0"/>
              <a:t> ≥4 </a:t>
            </a:r>
            <a:r>
              <a:rPr lang="da-DK" sz="2800" dirty="0" smtClean="0"/>
              <a:t>mmol/L </a:t>
            </a:r>
            <a:endParaRPr lang="da-DK" sz="2800" dirty="0"/>
          </a:p>
          <a:p>
            <a:r>
              <a:rPr lang="da-DK" sz="2800" dirty="0"/>
              <a:t>	</a:t>
            </a:r>
            <a:r>
              <a:rPr lang="da-DK" sz="2800" b="1" dirty="0">
                <a:solidFill>
                  <a:srgbClr val="92D050"/>
                </a:solidFill>
              </a:rPr>
              <a:t> </a:t>
            </a:r>
            <a:r>
              <a:rPr lang="da-DK" sz="2800" b="1" dirty="0">
                <a:solidFill>
                  <a:schemeClr val="accent6"/>
                </a:solidFill>
              </a:rPr>
              <a:t>→</a:t>
            </a:r>
            <a:r>
              <a:rPr lang="da-DK" sz="2800" b="1" dirty="0">
                <a:solidFill>
                  <a:srgbClr val="92D050"/>
                </a:solidFill>
              </a:rPr>
              <a:t> </a:t>
            </a:r>
            <a:r>
              <a:rPr lang="da-DK" sz="2800" dirty="0"/>
              <a:t>MAP &lt;50 </a:t>
            </a:r>
            <a:r>
              <a:rPr lang="da-DK" sz="2800" dirty="0" err="1"/>
              <a:t>mmHg</a:t>
            </a:r>
            <a:r>
              <a:rPr lang="da-DK" sz="2800" dirty="0"/>
              <a:t> (+/- </a:t>
            </a:r>
            <a:r>
              <a:rPr lang="da-DK" sz="2800" dirty="0" err="1"/>
              <a:t>vasopressor</a:t>
            </a:r>
            <a:r>
              <a:rPr lang="da-DK" sz="2800" dirty="0"/>
              <a:t>/inotrope)</a:t>
            </a:r>
          </a:p>
          <a:p>
            <a:r>
              <a:rPr lang="da-DK" sz="2800" dirty="0"/>
              <a:t>	</a:t>
            </a:r>
            <a:r>
              <a:rPr lang="da-DK" sz="2800" b="1" dirty="0">
                <a:solidFill>
                  <a:srgbClr val="92D050"/>
                </a:solidFill>
              </a:rPr>
              <a:t> </a:t>
            </a:r>
            <a:r>
              <a:rPr lang="da-DK" sz="2800" b="1" dirty="0">
                <a:solidFill>
                  <a:schemeClr val="accent6"/>
                </a:solidFill>
              </a:rPr>
              <a:t>→</a:t>
            </a:r>
            <a:r>
              <a:rPr lang="da-DK" sz="2800" b="1" dirty="0">
                <a:solidFill>
                  <a:srgbClr val="92D050"/>
                </a:solidFill>
              </a:rPr>
              <a:t> </a:t>
            </a:r>
            <a:r>
              <a:rPr lang="da-DK" sz="2800" dirty="0" err="1"/>
              <a:t>Mottling</a:t>
            </a:r>
            <a:r>
              <a:rPr lang="da-DK" sz="2800" dirty="0"/>
              <a:t> </a:t>
            </a:r>
            <a:r>
              <a:rPr lang="da-DK" sz="2800" dirty="0" err="1"/>
              <a:t>beyond</a:t>
            </a:r>
            <a:r>
              <a:rPr lang="da-DK" sz="2800" dirty="0"/>
              <a:t> </a:t>
            </a:r>
            <a:r>
              <a:rPr lang="da-DK" sz="2800" dirty="0" err="1"/>
              <a:t>edge</a:t>
            </a:r>
            <a:r>
              <a:rPr lang="da-DK" sz="2800" dirty="0"/>
              <a:t> of </a:t>
            </a:r>
            <a:r>
              <a:rPr lang="da-DK" sz="2800" dirty="0" err="1"/>
              <a:t>kneecap</a:t>
            </a:r>
            <a:r>
              <a:rPr lang="da-DK" sz="2800" dirty="0"/>
              <a:t> (</a:t>
            </a:r>
            <a:r>
              <a:rPr lang="da-DK" sz="2800" dirty="0" err="1"/>
              <a:t>mottling</a:t>
            </a:r>
            <a:r>
              <a:rPr lang="da-DK" sz="2800" dirty="0"/>
              <a:t> score&gt;2) </a:t>
            </a:r>
          </a:p>
          <a:p>
            <a:r>
              <a:rPr lang="da-DK" sz="2800" dirty="0"/>
              <a:t>	</a:t>
            </a:r>
            <a:r>
              <a:rPr lang="da-DK" sz="2800" b="1" dirty="0">
                <a:solidFill>
                  <a:srgbClr val="92D050"/>
                </a:solidFill>
              </a:rPr>
              <a:t> </a:t>
            </a:r>
            <a:r>
              <a:rPr lang="da-DK" sz="2800" b="1" dirty="0">
                <a:solidFill>
                  <a:schemeClr val="accent6"/>
                </a:solidFill>
              </a:rPr>
              <a:t>→</a:t>
            </a:r>
            <a:r>
              <a:rPr lang="da-DK" sz="2800" b="1" dirty="0">
                <a:solidFill>
                  <a:srgbClr val="92D050"/>
                </a:solidFill>
              </a:rPr>
              <a:t> </a:t>
            </a:r>
            <a:r>
              <a:rPr lang="da-DK" sz="2800" dirty="0" err="1"/>
              <a:t>Urinary</a:t>
            </a:r>
            <a:r>
              <a:rPr lang="da-DK" sz="2800" dirty="0"/>
              <a:t> output &lt;</a:t>
            </a:r>
            <a:r>
              <a:rPr lang="da-DK" sz="2800" dirty="0" smtClean="0"/>
              <a:t>0.1mL/kg </a:t>
            </a:r>
            <a:r>
              <a:rPr lang="da-DK" sz="2800" dirty="0" err="1" smtClean="0"/>
              <a:t>body</a:t>
            </a:r>
            <a:r>
              <a:rPr lang="da-DK" sz="2800" dirty="0" smtClean="0"/>
              <a:t> </a:t>
            </a:r>
            <a:r>
              <a:rPr lang="da-DK" sz="2800" dirty="0" err="1" smtClean="0"/>
              <a:t>weight</a:t>
            </a:r>
            <a:r>
              <a:rPr lang="da-DK" sz="2800" dirty="0" smtClean="0"/>
              <a:t>/h  </a:t>
            </a:r>
            <a:r>
              <a:rPr lang="da-DK" sz="2800" dirty="0"/>
              <a:t>(</a:t>
            </a:r>
            <a:r>
              <a:rPr lang="da-DK" sz="2800" dirty="0" err="1"/>
              <a:t>only</a:t>
            </a:r>
            <a:r>
              <a:rPr lang="da-DK" sz="2800" dirty="0"/>
              <a:t> </a:t>
            </a:r>
            <a:r>
              <a:rPr lang="da-DK" sz="2800" dirty="0" err="1"/>
              <a:t>first</a:t>
            </a:r>
            <a:r>
              <a:rPr lang="da-DK" sz="2800" dirty="0"/>
              <a:t> 2 </a:t>
            </a:r>
            <a:r>
              <a:rPr lang="da-DK" sz="2800" dirty="0" err="1"/>
              <a:t>hrs</a:t>
            </a:r>
            <a:r>
              <a:rPr lang="da-DK" sz="2800" dirty="0"/>
              <a:t> </a:t>
            </a:r>
            <a:r>
              <a:rPr lang="da-DK" sz="2800" dirty="0" err="1"/>
              <a:t>after</a:t>
            </a:r>
            <a:r>
              <a:rPr lang="da-DK" sz="2800" dirty="0"/>
              <a:t> 	</a:t>
            </a:r>
            <a:r>
              <a:rPr lang="da-DK" sz="2800" dirty="0" err="1"/>
              <a:t>randomisation</a:t>
            </a:r>
            <a:r>
              <a:rPr lang="da-DK" sz="2800" dirty="0"/>
              <a:t>)</a:t>
            </a:r>
          </a:p>
          <a:p>
            <a:endParaRPr lang="da-DK" sz="2800" b="1" dirty="0"/>
          </a:p>
          <a:p>
            <a:r>
              <a:rPr lang="en-US" sz="2800" b="1" dirty="0">
                <a:sym typeface="Wingdings" panose="05000000000000000000" pitchFamily="2" charset="2"/>
              </a:rPr>
              <a:t>	IV fluid bolus (</a:t>
            </a:r>
            <a:r>
              <a:rPr lang="en-US" sz="2800" b="1" dirty="0" smtClean="0">
                <a:sym typeface="Wingdings" panose="05000000000000000000" pitchFamily="2" charset="2"/>
              </a:rPr>
              <a:t>250-500mL) </a:t>
            </a:r>
            <a:r>
              <a:rPr lang="en-US" sz="2800" b="1" dirty="0">
                <a:sym typeface="Wingdings" panose="05000000000000000000" pitchFamily="2" charset="2"/>
              </a:rPr>
              <a:t>may be </a:t>
            </a:r>
            <a:r>
              <a:rPr lang="en-US" sz="2800" b="1" dirty="0" smtClean="0">
                <a:sym typeface="Wingdings" panose="05000000000000000000" pitchFamily="2" charset="2"/>
              </a:rPr>
              <a:t>given (not mandated)</a:t>
            </a:r>
            <a:endParaRPr lang="en-US" sz="2800" b="1" dirty="0">
              <a:sym typeface="Wingdings" panose="05000000000000000000" pitchFamily="2" charset="2"/>
            </a:endParaRPr>
          </a:p>
          <a:p>
            <a:r>
              <a:rPr lang="en-US" sz="2800" b="1" dirty="0">
                <a:sym typeface="Wingdings" panose="05000000000000000000" pitchFamily="2" charset="2"/>
              </a:rPr>
              <a:t>	Followed by re-evaluation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en-US" sz="2200" dirty="0">
              <a:sym typeface="Wingdings" panose="05000000000000000000" pitchFamily="2" charset="2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="" xmlns:a16="http://schemas.microsoft.com/office/drawing/2014/main" id="{9D10C824-821F-4316-99B8-E8B1801D8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" t="25872" r="82955" b="29903"/>
          <a:stretch/>
        </p:blipFill>
        <p:spPr bwMode="auto">
          <a:xfrm>
            <a:off x="10127038" y="4708731"/>
            <a:ext cx="1561052" cy="169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kstfelt 15">
            <a:extLst>
              <a:ext uri="{FF2B5EF4-FFF2-40B4-BE49-F238E27FC236}">
                <a16:creationId xmlns="" xmlns:a16="http://schemas.microsoft.com/office/drawing/2014/main" id="{EAB66340-C1D5-44BC-94EE-C152E51A77DE}"/>
              </a:ext>
            </a:extLst>
          </p:cNvPr>
          <p:cNvSpPr txBox="1"/>
          <p:nvPr/>
        </p:nvSpPr>
        <p:spPr>
          <a:xfrm>
            <a:off x="11711943" y="4727781"/>
            <a:ext cx="3493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1</a:t>
            </a:r>
            <a:endParaRPr lang="da-DK" sz="800" dirty="0"/>
          </a:p>
        </p:txBody>
      </p:sp>
      <p:sp>
        <p:nvSpPr>
          <p:cNvPr id="17" name="Tekstfelt 16">
            <a:extLst>
              <a:ext uri="{FF2B5EF4-FFF2-40B4-BE49-F238E27FC236}">
                <a16:creationId xmlns="" xmlns:a16="http://schemas.microsoft.com/office/drawing/2014/main" id="{2FC6371A-58FF-4824-87CC-730D0F401BB7}"/>
              </a:ext>
            </a:extLst>
          </p:cNvPr>
          <p:cNvSpPr txBox="1"/>
          <p:nvPr/>
        </p:nvSpPr>
        <p:spPr>
          <a:xfrm>
            <a:off x="8819151" y="6568182"/>
            <a:ext cx="34931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1. </a:t>
            </a:r>
            <a:r>
              <a:rPr lang="da-DK" sz="1400" dirty="0" err="1"/>
              <a:t>Ait-Oufella</a:t>
            </a:r>
            <a:r>
              <a:rPr lang="da-DK" sz="1400" dirty="0"/>
              <a:t> et al. </a:t>
            </a:r>
            <a:r>
              <a:rPr lang="en-US" sz="1400" dirty="0"/>
              <a:t>Intensive Care Med 2011</a:t>
            </a:r>
            <a:endParaRPr lang="da-DK" sz="1400" dirty="0"/>
          </a:p>
          <a:p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237097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18996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a-DK" sz="4000" b="1" dirty="0">
                <a:latin typeface="Calibri" charset="0"/>
              </a:rPr>
              <a:t>IV fluid </a:t>
            </a:r>
            <a:r>
              <a:rPr lang="da-DK" sz="4000" b="1" dirty="0" err="1">
                <a:latin typeface="Calibri" charset="0"/>
              </a:rPr>
              <a:t>restriction</a:t>
            </a:r>
            <a:endParaRPr lang="da-DK" sz="4000" b="1" dirty="0">
              <a:latin typeface="Calibri" charset="0"/>
            </a:endParaRP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046163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Afrundet rektangel 16">
            <a:extLst>
              <a:ext uri="{FF2B5EF4-FFF2-40B4-BE49-F238E27FC236}">
                <a16:creationId xmlns="" xmlns:a16="http://schemas.microsoft.com/office/drawing/2014/main" id="{131658BD-C5CB-496D-A8AD-7DE6F31A33E2}"/>
              </a:ext>
            </a:extLst>
          </p:cNvPr>
          <p:cNvSpPr/>
          <p:nvPr/>
        </p:nvSpPr>
        <p:spPr>
          <a:xfrm>
            <a:off x="115587" y="1151399"/>
            <a:ext cx="11961340" cy="5421863"/>
          </a:xfrm>
          <a:prstGeom prst="roundRect">
            <a:avLst/>
          </a:prstGeom>
          <a:gradFill flip="none" rotWithShape="1">
            <a:gsLst>
              <a:gs pos="100000">
                <a:srgbClr val="65BB4D"/>
              </a:gs>
              <a:gs pos="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Tekstboks 18">
            <a:extLst>
              <a:ext uri="{FF2B5EF4-FFF2-40B4-BE49-F238E27FC236}">
                <a16:creationId xmlns="" xmlns:a16="http://schemas.microsoft.com/office/drawing/2014/main" id="{2F280590-2B57-43F3-A8E9-7DA8B43572EE}"/>
              </a:ext>
            </a:extLst>
          </p:cNvPr>
          <p:cNvSpPr txBox="1"/>
          <p:nvPr/>
        </p:nvSpPr>
        <p:spPr>
          <a:xfrm>
            <a:off x="693277" y="1093693"/>
            <a:ext cx="11383650" cy="344709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endParaRPr lang="da-DK" sz="2200" dirty="0"/>
          </a:p>
          <a:p>
            <a:endParaRPr lang="da-DK" sz="2200" dirty="0"/>
          </a:p>
          <a:p>
            <a:endParaRPr lang="da-DK" sz="2200" dirty="0"/>
          </a:p>
          <a:p>
            <a:r>
              <a:rPr lang="en-US" sz="4000" b="1" dirty="0"/>
              <a:t>2)</a:t>
            </a:r>
            <a:r>
              <a:rPr lang="en-US" sz="2800" b="1" dirty="0"/>
              <a:t>	In case of </a:t>
            </a:r>
            <a:r>
              <a:rPr lang="en-US" sz="2800" b="1" u="sng" dirty="0"/>
              <a:t>overt fluid losses</a:t>
            </a:r>
            <a:r>
              <a:rPr lang="en-US" sz="2800" b="1" dirty="0"/>
              <a:t>			                                                    	</a:t>
            </a:r>
            <a:r>
              <a:rPr lang="en-US" sz="2800" dirty="0"/>
              <a:t>(e.g. vomiting, large aspirates, </a:t>
            </a:r>
            <a:r>
              <a:rPr lang="en-US" sz="2800" dirty="0" err="1"/>
              <a:t>diarrhoea</a:t>
            </a:r>
            <a:r>
              <a:rPr lang="en-US" sz="2800" dirty="0"/>
              <a:t>, drain losses, bleeding or 	ascites tap)</a:t>
            </a:r>
            <a:r>
              <a:rPr lang="en-US" sz="2800" b="1" dirty="0"/>
              <a:t> </a:t>
            </a:r>
          </a:p>
          <a:p>
            <a:endParaRPr lang="en-US" sz="2800" b="1" dirty="0"/>
          </a:p>
          <a:p>
            <a:r>
              <a:rPr lang="en-US" sz="2800" b="1" dirty="0"/>
              <a:t>	IV fluids may be given to correct for the loss only</a:t>
            </a:r>
          </a:p>
        </p:txBody>
      </p:sp>
    </p:spTree>
    <p:extLst>
      <p:ext uri="{BB962C8B-B14F-4D97-AF65-F5344CB8AC3E}">
        <p14:creationId xmlns:p14="http://schemas.microsoft.com/office/powerpoint/2010/main" val="207842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18996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a-DK" sz="4000" b="1" dirty="0">
                <a:latin typeface="Calibri" charset="0"/>
              </a:rPr>
              <a:t>IV fluid </a:t>
            </a:r>
            <a:r>
              <a:rPr lang="da-DK" sz="4000" b="1" dirty="0" err="1">
                <a:latin typeface="Calibri" charset="0"/>
              </a:rPr>
              <a:t>restriction</a:t>
            </a:r>
            <a:endParaRPr lang="da-DK" sz="4000" b="1" dirty="0">
              <a:latin typeface="Calibri" charset="0"/>
            </a:endParaRP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046163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Afrundet rektangel 16">
            <a:extLst>
              <a:ext uri="{FF2B5EF4-FFF2-40B4-BE49-F238E27FC236}">
                <a16:creationId xmlns="" xmlns:a16="http://schemas.microsoft.com/office/drawing/2014/main" id="{131658BD-C5CB-496D-A8AD-7DE6F31A33E2}"/>
              </a:ext>
            </a:extLst>
          </p:cNvPr>
          <p:cNvSpPr/>
          <p:nvPr/>
        </p:nvSpPr>
        <p:spPr>
          <a:xfrm>
            <a:off x="144162" y="1112743"/>
            <a:ext cx="11961340" cy="5421863"/>
          </a:xfrm>
          <a:prstGeom prst="roundRect">
            <a:avLst/>
          </a:prstGeom>
          <a:gradFill flip="none" rotWithShape="1">
            <a:gsLst>
              <a:gs pos="100000">
                <a:srgbClr val="65BB4D"/>
              </a:gs>
              <a:gs pos="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Tekstboks 18">
            <a:extLst>
              <a:ext uri="{FF2B5EF4-FFF2-40B4-BE49-F238E27FC236}">
                <a16:creationId xmlns="" xmlns:a16="http://schemas.microsoft.com/office/drawing/2014/main" id="{2F280590-2B57-43F3-A8E9-7DA8B43572EE}"/>
              </a:ext>
            </a:extLst>
          </p:cNvPr>
          <p:cNvSpPr txBox="1"/>
          <p:nvPr/>
        </p:nvSpPr>
        <p:spPr>
          <a:xfrm>
            <a:off x="693276" y="1112743"/>
            <a:ext cx="11383393" cy="372409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endParaRPr lang="da-DK" sz="2800" b="1" dirty="0"/>
          </a:p>
          <a:p>
            <a:endParaRPr lang="da-DK" sz="2800" b="1" dirty="0"/>
          </a:p>
          <a:p>
            <a:r>
              <a:rPr lang="en-US" sz="4000" b="1" dirty="0"/>
              <a:t>3)</a:t>
            </a:r>
            <a:r>
              <a:rPr lang="en-US" sz="2800" b="1" dirty="0"/>
              <a:t>	In case the </a:t>
            </a:r>
            <a:r>
              <a:rPr lang="en-US" sz="2800" b="1" u="sng" dirty="0"/>
              <a:t>enteral route has failed</a:t>
            </a:r>
            <a:r>
              <a:rPr lang="en-US" sz="2800" b="1" dirty="0"/>
              <a:t> (or is contraindicated)</a:t>
            </a:r>
          </a:p>
          <a:p>
            <a:endParaRPr lang="en-US" sz="2800" b="1" dirty="0"/>
          </a:p>
          <a:p>
            <a:r>
              <a:rPr lang="en-US" sz="2800" b="1" dirty="0"/>
              <a:t> 	IV fluids may be given to:</a:t>
            </a:r>
          </a:p>
          <a:p>
            <a:r>
              <a:rPr lang="en-US" sz="2800" b="1" dirty="0"/>
              <a:t>	</a:t>
            </a:r>
            <a:r>
              <a:rPr lang="da-DK" sz="2800" b="1" dirty="0">
                <a:solidFill>
                  <a:srgbClr val="92D050"/>
                </a:solidFill>
              </a:rPr>
              <a:t> </a:t>
            </a:r>
            <a:r>
              <a:rPr lang="da-DK" sz="2800" b="1" dirty="0">
                <a:solidFill>
                  <a:schemeClr val="accent6"/>
                </a:solidFill>
              </a:rPr>
              <a:t>→</a:t>
            </a:r>
            <a:r>
              <a:rPr lang="da-DK" sz="2800" b="1" dirty="0">
                <a:solidFill>
                  <a:srgbClr val="92D050"/>
                </a:solidFill>
              </a:rPr>
              <a:t> </a:t>
            </a:r>
            <a:r>
              <a:rPr lang="en-US" sz="2800" dirty="0"/>
              <a:t>Correct dehydration or electrolyte deficiencies</a:t>
            </a:r>
          </a:p>
          <a:p>
            <a:r>
              <a:rPr lang="en-US" sz="2800" b="1" dirty="0"/>
              <a:t>	</a:t>
            </a:r>
            <a:r>
              <a:rPr lang="da-DK" sz="2800" b="1" dirty="0">
                <a:solidFill>
                  <a:srgbClr val="92D050"/>
                </a:solidFill>
              </a:rPr>
              <a:t> </a:t>
            </a:r>
            <a:r>
              <a:rPr lang="da-DK" sz="2800" b="1" dirty="0">
                <a:solidFill>
                  <a:schemeClr val="accent6"/>
                </a:solidFill>
              </a:rPr>
              <a:t>→</a:t>
            </a:r>
            <a:r>
              <a:rPr lang="da-DK" sz="2800" b="1" dirty="0">
                <a:solidFill>
                  <a:srgbClr val="92D050"/>
                </a:solidFill>
              </a:rPr>
              <a:t> </a:t>
            </a:r>
            <a:r>
              <a:rPr lang="en-US" sz="2800" dirty="0"/>
              <a:t>Ensure a total fluid input of </a:t>
            </a:r>
            <a:r>
              <a:rPr lang="en-US" sz="2800" dirty="0" smtClean="0"/>
              <a:t>1L </a:t>
            </a:r>
            <a:r>
              <a:rPr lang="en-US" sz="2800" dirty="0"/>
              <a:t>per </a:t>
            </a:r>
            <a:r>
              <a:rPr lang="en-US" sz="2800" dirty="0" smtClean="0"/>
              <a:t>24h </a:t>
            </a:r>
            <a:r>
              <a:rPr lang="en-US" sz="2800" dirty="0"/>
              <a:t>						      (incl. all </a:t>
            </a:r>
            <a:r>
              <a:rPr lang="en-US" sz="2800" dirty="0" smtClean="0"/>
              <a:t>fluids </a:t>
            </a:r>
            <a:r>
              <a:rPr lang="en-US" sz="2800" dirty="0"/>
              <a:t>with medication and nutrition)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79968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198435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a-DK" sz="4000" b="1" dirty="0" smtClean="0">
                <a:latin typeface="Calibri" charset="0"/>
              </a:rPr>
              <a:t>Standard </a:t>
            </a:r>
            <a:r>
              <a:rPr lang="da-DK" sz="4000" b="1" dirty="0" err="1" smtClean="0">
                <a:latin typeface="Calibri" charset="0"/>
              </a:rPr>
              <a:t>care</a:t>
            </a:r>
            <a:endParaRPr lang="da-DK" sz="4000" b="1" dirty="0">
              <a:latin typeface="Calibri" charset="0"/>
            </a:endParaRP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046163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Afrundet rektangel 16">
            <a:extLst>
              <a:ext uri="{FF2B5EF4-FFF2-40B4-BE49-F238E27FC236}">
                <a16:creationId xmlns="" xmlns:a16="http://schemas.microsoft.com/office/drawing/2014/main" id="{131658BD-C5CB-496D-A8AD-7DE6F31A33E2}"/>
              </a:ext>
            </a:extLst>
          </p:cNvPr>
          <p:cNvSpPr/>
          <p:nvPr/>
        </p:nvSpPr>
        <p:spPr>
          <a:xfrm>
            <a:off x="115587" y="1151399"/>
            <a:ext cx="11961340" cy="5421863"/>
          </a:xfrm>
          <a:prstGeom prst="roundRect">
            <a:avLst/>
          </a:prstGeom>
          <a:gradFill flip="none" rotWithShape="1">
            <a:gsLst>
              <a:gs pos="100000">
                <a:srgbClr val="65BB4D"/>
              </a:gs>
              <a:gs pos="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kstboks 18">
            <a:extLst>
              <a:ext uri="{FF2B5EF4-FFF2-40B4-BE49-F238E27FC236}">
                <a16:creationId xmlns="" xmlns:a16="http://schemas.microsoft.com/office/drawing/2014/main" id="{4F0CC666-C577-479A-815C-6D1F9225832F}"/>
              </a:ext>
            </a:extLst>
          </p:cNvPr>
          <p:cNvSpPr txBox="1"/>
          <p:nvPr/>
        </p:nvSpPr>
        <p:spPr>
          <a:xfrm>
            <a:off x="664702" y="1348866"/>
            <a:ext cx="10984374" cy="495520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No upper limit for the use of either IV or enteral fluids. IV fluids should be given:</a:t>
            </a:r>
          </a:p>
          <a:p>
            <a:endParaRPr lang="en-US" sz="2800" b="1" dirty="0"/>
          </a:p>
          <a:p>
            <a:r>
              <a:rPr lang="en-US" sz="4000" b="1" dirty="0"/>
              <a:t>1)</a:t>
            </a:r>
            <a:r>
              <a:rPr lang="en-US" sz="2800" dirty="0"/>
              <a:t>	In case of </a:t>
            </a:r>
            <a:r>
              <a:rPr lang="en-US" sz="2800" dirty="0" err="1"/>
              <a:t>hypoperfusion</a:t>
            </a:r>
            <a:r>
              <a:rPr lang="en-US" sz="2800" dirty="0"/>
              <a:t> and continued as long as hemodynamic 	variables (as chosen by clinicians) improve</a:t>
            </a:r>
            <a:r>
              <a:rPr lang="en-US" sz="2800" baseline="30000" dirty="0"/>
              <a:t>1</a:t>
            </a:r>
            <a:r>
              <a:rPr lang="en-US" sz="2800" dirty="0"/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4000" b="1" dirty="0"/>
              <a:t>2) </a:t>
            </a:r>
            <a:r>
              <a:rPr lang="en-US" sz="2800" dirty="0"/>
              <a:t>	As maintenance if the ICU has a protocol recommending so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4000" b="1" dirty="0"/>
              <a:t>3)</a:t>
            </a:r>
            <a:r>
              <a:rPr lang="en-US" sz="2800" dirty="0"/>
              <a:t>	To substitute expected or observed loss, dehydration or electrolyte 	derangements</a:t>
            </a:r>
            <a:endParaRPr lang="da-DK" sz="2800" dirty="0"/>
          </a:p>
        </p:txBody>
      </p:sp>
      <p:sp>
        <p:nvSpPr>
          <p:cNvPr id="19" name="Tekstfelt 18">
            <a:extLst>
              <a:ext uri="{FF2B5EF4-FFF2-40B4-BE49-F238E27FC236}">
                <a16:creationId xmlns="" xmlns:a16="http://schemas.microsoft.com/office/drawing/2014/main" id="{7D10A1AC-DDCC-482F-82EE-AEAD46046F97}"/>
              </a:ext>
            </a:extLst>
          </p:cNvPr>
          <p:cNvSpPr txBox="1"/>
          <p:nvPr/>
        </p:nvSpPr>
        <p:spPr>
          <a:xfrm>
            <a:off x="9059785" y="6558657"/>
            <a:ext cx="34931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1. Rhodes et al. </a:t>
            </a:r>
            <a:r>
              <a:rPr lang="en-US" sz="1400" dirty="0"/>
              <a:t>Intensive Care Med 2017</a:t>
            </a:r>
            <a:endParaRPr lang="da-DK" sz="1400" dirty="0"/>
          </a:p>
          <a:p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42452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a-DK" sz="4000" b="1" dirty="0" err="1">
                <a:latin typeface="Calibri" charset="0"/>
              </a:rPr>
              <a:t>Adherence</a:t>
            </a:r>
            <a:endParaRPr lang="da-DK" sz="4000" b="1" dirty="0">
              <a:latin typeface="Calibri" charset="0"/>
            </a:endParaRP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ladsholder til indhold 2"/>
          <p:cNvSpPr>
            <a:spLocks noGrp="1"/>
          </p:cNvSpPr>
          <p:nvPr>
            <p:ph idx="1"/>
          </p:nvPr>
        </p:nvSpPr>
        <p:spPr>
          <a:xfrm>
            <a:off x="527222" y="1608462"/>
            <a:ext cx="11195221" cy="4395721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b="1" dirty="0"/>
              <a:t>The allocated fluid therapy applies throughout the ICU stay to a maximum duration of 90 days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ICU </a:t>
            </a:r>
            <a:r>
              <a:rPr lang="en-US" b="1" dirty="0" err="1"/>
              <a:t>readmisions</a:t>
            </a:r>
            <a:r>
              <a:rPr lang="en-US" b="1" dirty="0"/>
              <a:t> within 90 days </a:t>
            </a:r>
            <a:r>
              <a:rPr lang="en-US" b="1" dirty="0">
                <a:solidFill>
                  <a:schemeClr val="accent6"/>
                </a:solidFill>
              </a:rPr>
              <a:t>→</a:t>
            </a:r>
            <a:r>
              <a:rPr lang="en-US" b="1" dirty="0">
                <a:solidFill>
                  <a:srgbClr val="92D050"/>
                </a:solidFill>
              </a:rPr>
              <a:t> </a:t>
            </a:r>
            <a:r>
              <a:rPr lang="en-US" b="1" dirty="0"/>
              <a:t>continue the allocated group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The fluid protocol should be upheld at all means possible </a:t>
            </a:r>
            <a:r>
              <a:rPr lang="en-US" b="1" dirty="0" smtClean="0"/>
              <a:t>during e.g. transportation and </a:t>
            </a:r>
            <a:r>
              <a:rPr lang="en-US" b="1" dirty="0"/>
              <a:t>radiological </a:t>
            </a:r>
            <a:r>
              <a:rPr lang="en-US" b="1" dirty="0" smtClean="0"/>
              <a:t>examinations</a:t>
            </a:r>
            <a:endParaRPr lang="en-US" b="1" dirty="0"/>
          </a:p>
          <a:p>
            <a:pPr marL="0" indent="0" algn="ctr">
              <a:buNone/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9180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itel 1"/>
          <p:cNvSpPr txBox="1">
            <a:spLocks/>
          </p:cNvSpPr>
          <p:nvPr/>
        </p:nvSpPr>
        <p:spPr>
          <a:xfrm>
            <a:off x="527222" y="274638"/>
            <a:ext cx="111952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>
                <a:latin typeface="Calibri" charset="0"/>
              </a:rPr>
              <a:t>90-day follow-up</a:t>
            </a:r>
          </a:p>
        </p:txBody>
      </p:sp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xmlns="" id="{2804A34A-868C-4634-BE66-DEA766CA5562}"/>
              </a:ext>
            </a:extLst>
          </p:cNvPr>
          <p:cNvSpPr txBox="1">
            <a:spLocks/>
          </p:cNvSpPr>
          <p:nvPr/>
        </p:nvSpPr>
        <p:spPr>
          <a:xfrm>
            <a:off x="527222" y="1608462"/>
            <a:ext cx="11195221" cy="43957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/>
              <a:t>Complete the 90-day follow-up </a:t>
            </a:r>
            <a:r>
              <a:rPr lang="en-US" b="1" dirty="0" smtClean="0"/>
              <a:t>form</a:t>
            </a:r>
            <a:endParaRPr lang="en-US" b="1" dirty="0"/>
          </a:p>
          <a:p>
            <a:pPr marL="514350" indent="-457200">
              <a:buFontTx/>
              <a:buChar char="-"/>
              <a:defRPr/>
            </a:pPr>
            <a:r>
              <a:rPr lang="en-GB" b="1" dirty="0"/>
              <a:t>Mortality (including date of death)</a:t>
            </a:r>
          </a:p>
          <a:p>
            <a:pPr marL="514350" indent="-457200">
              <a:buFontTx/>
              <a:buChar char="-"/>
              <a:defRPr/>
            </a:pPr>
            <a:r>
              <a:rPr lang="en-GB" b="1" dirty="0"/>
              <a:t>Discharge from hospital (date of discharge)</a:t>
            </a:r>
          </a:p>
          <a:p>
            <a:pPr marL="514350" indent="-457200">
              <a:buFontTx/>
              <a:buChar char="-"/>
              <a:defRPr/>
            </a:pPr>
            <a:r>
              <a:rPr lang="en-GB" b="1" dirty="0"/>
              <a:t>Readmission to hospital (days readmitted within the 90-day period)</a:t>
            </a:r>
          </a:p>
          <a:p>
            <a:pPr marL="0" indent="0">
              <a:buNone/>
              <a:defRPr/>
            </a:pPr>
            <a:endParaRPr lang="en-US" b="1" dirty="0"/>
          </a:p>
          <a:p>
            <a:pPr>
              <a:defRPr/>
            </a:pPr>
            <a:endParaRPr lang="da-DK" b="1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da-DK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6" t="43041" r="69605" b="31955"/>
          <a:stretch/>
        </p:blipFill>
        <p:spPr bwMode="auto">
          <a:xfrm>
            <a:off x="2366278" y="3996822"/>
            <a:ext cx="7374798" cy="271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82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itel 1"/>
          <p:cNvSpPr txBox="1">
            <a:spLocks/>
          </p:cNvSpPr>
          <p:nvPr/>
        </p:nvSpPr>
        <p:spPr>
          <a:xfrm>
            <a:off x="458214" y="274638"/>
            <a:ext cx="111952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>
                <a:latin typeface="Calibri" charset="0"/>
              </a:rPr>
              <a:t>One-year follow up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0718" y="4206978"/>
            <a:ext cx="3471679" cy="217018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xmlns="" id="{3EE46E85-FE8F-4C71-9976-B3A71666072D}"/>
              </a:ext>
            </a:extLst>
          </p:cNvPr>
          <p:cNvSpPr txBox="1">
            <a:spLocks/>
          </p:cNvSpPr>
          <p:nvPr/>
        </p:nvSpPr>
        <p:spPr>
          <a:xfrm>
            <a:off x="527222" y="1608462"/>
            <a:ext cx="11195221" cy="43957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/>
              <a:t>Complete the </a:t>
            </a:r>
            <a:r>
              <a:rPr lang="en-US" b="1" dirty="0" smtClean="0"/>
              <a:t>1-year </a:t>
            </a:r>
            <a:r>
              <a:rPr lang="en-US" b="1" dirty="0"/>
              <a:t>follow-up </a:t>
            </a:r>
            <a:r>
              <a:rPr lang="en-US" b="1" dirty="0" smtClean="0"/>
              <a:t>form</a:t>
            </a:r>
            <a:endParaRPr lang="en-US" b="1" dirty="0"/>
          </a:p>
          <a:p>
            <a:pPr marL="514350" indent="-457200">
              <a:buFontTx/>
              <a:buChar char="-"/>
              <a:defRPr/>
            </a:pPr>
            <a:r>
              <a:rPr lang="en-GB" b="1" dirty="0"/>
              <a:t>Mortality </a:t>
            </a:r>
            <a:r>
              <a:rPr lang="en-US" b="1" dirty="0"/>
              <a:t>(centrally drawn from the </a:t>
            </a:r>
            <a:r>
              <a:rPr lang="en-US" b="1" dirty="0" smtClean="0"/>
              <a:t>National Patient Registry in DEN)</a:t>
            </a:r>
            <a:endParaRPr lang="en-GB" b="1" dirty="0"/>
          </a:p>
          <a:p>
            <a:pPr marL="514350" indent="-457200">
              <a:buFontTx/>
              <a:buChar char="-"/>
              <a:defRPr/>
            </a:pPr>
            <a:r>
              <a:rPr lang="en-GB" b="1" dirty="0" err="1"/>
              <a:t>HRQoL</a:t>
            </a:r>
            <a:r>
              <a:rPr lang="en-GB" b="1" dirty="0"/>
              <a:t> (EQ-5D-5L + EQ-VAS)</a:t>
            </a:r>
          </a:p>
          <a:p>
            <a:pPr marL="514350" indent="-457200">
              <a:buFontTx/>
              <a:buChar char="-"/>
              <a:defRPr/>
            </a:pPr>
            <a:r>
              <a:rPr lang="en-GB" b="1" dirty="0"/>
              <a:t>Cognitive function </a:t>
            </a:r>
            <a:r>
              <a:rPr lang="en-GB" b="1" dirty="0" err="1"/>
              <a:t>MoCA</a:t>
            </a:r>
            <a:r>
              <a:rPr lang="en-GB" b="1" dirty="0"/>
              <a:t> MINI</a:t>
            </a:r>
          </a:p>
          <a:p>
            <a:pPr marL="514350" indent="-457200">
              <a:buFontTx/>
              <a:buChar char="-"/>
              <a:defRPr/>
            </a:pPr>
            <a:endParaRPr lang="en-US" b="1" dirty="0"/>
          </a:p>
          <a:p>
            <a:pPr>
              <a:defRPr/>
            </a:pPr>
            <a:endParaRPr lang="da-DK" b="1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da-DK" b="1" dirty="0"/>
          </a:p>
        </p:txBody>
      </p:sp>
      <p:pic>
        <p:nvPicPr>
          <p:cNvPr id="1026" name="Picture 2" descr="Relateret billede">
            <a:extLst>
              <a:ext uri="{FF2B5EF4-FFF2-40B4-BE49-F238E27FC236}">
                <a16:creationId xmlns:a16="http://schemas.microsoft.com/office/drawing/2014/main" xmlns="" id="{0AA6220D-63D6-4022-BC3E-7DD6B8605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606" y="2659104"/>
            <a:ext cx="372141" cy="37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lateret billede">
            <a:extLst>
              <a:ext uri="{FF2B5EF4-FFF2-40B4-BE49-F238E27FC236}">
                <a16:creationId xmlns:a16="http://schemas.microsoft.com/office/drawing/2014/main" xmlns="" id="{E974FD82-B6AD-42FB-BD38-6949307E0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310" y="3137844"/>
            <a:ext cx="372141" cy="37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6" t="15011" r="66982" b="40293"/>
          <a:stretch/>
        </p:blipFill>
        <p:spPr bwMode="auto">
          <a:xfrm>
            <a:off x="1111914" y="4284613"/>
            <a:ext cx="4193511" cy="237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7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Relateret billede">
            <a:extLst>
              <a:ext uri="{FF2B5EF4-FFF2-40B4-BE49-F238E27FC236}">
                <a16:creationId xmlns="" xmlns:a16="http://schemas.microsoft.com/office/drawing/2014/main" id="{5EA61E40-AFD3-4D71-8389-313FDECBE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937" y="3347228"/>
            <a:ext cx="2626560" cy="262656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555333" y="274638"/>
            <a:ext cx="901197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a-DK" b="1" dirty="0">
                <a:solidFill>
                  <a:srgbClr val="000000"/>
                </a:solidFill>
                <a:latin typeface="Calibri" panose="020F0502020204030204" pitchFamily="34" charset="0"/>
              </a:rPr>
              <a:t>Sepsis is a major global </a:t>
            </a:r>
            <a:r>
              <a:rPr lang="da-DK" b="1" dirty="0" err="1">
                <a:solidFill>
                  <a:srgbClr val="000000"/>
                </a:solidFill>
                <a:latin typeface="Calibri" panose="020F0502020204030204" pitchFamily="34" charset="0"/>
              </a:rPr>
              <a:t>health</a:t>
            </a:r>
            <a:r>
              <a:rPr lang="da-DK" b="1" dirty="0">
                <a:solidFill>
                  <a:srgbClr val="000000"/>
                </a:solidFill>
                <a:latin typeface="Calibri" panose="020F0502020204030204" pitchFamily="34" charset="0"/>
              </a:rPr>
              <a:t> problem</a:t>
            </a:r>
            <a:endParaRPr lang="da-DK" dirty="0">
              <a:latin typeface="Calibri" charset="0"/>
            </a:endParaRPr>
          </a:p>
        </p:txBody>
      </p:sp>
      <p:cxnSp>
        <p:nvCxnSpPr>
          <p:cNvPr id="8" name="Lige forbindelse 7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led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0" descr="Billedresultat for kors">
            <a:extLst>
              <a:ext uri="{FF2B5EF4-FFF2-40B4-BE49-F238E27FC236}">
                <a16:creationId xmlns="" xmlns:a16="http://schemas.microsoft.com/office/drawing/2014/main" id="{BA819D09-9213-44EB-AEEA-80E9C45FE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000">
            <a:off x="10353119" y="3229824"/>
            <a:ext cx="989548" cy="98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Billedresultat for kors">
            <a:extLst>
              <a:ext uri="{FF2B5EF4-FFF2-40B4-BE49-F238E27FC236}">
                <a16:creationId xmlns="" xmlns:a16="http://schemas.microsoft.com/office/drawing/2014/main" id="{69979B1D-4D7B-447B-8A62-0FB8D6D07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60000">
            <a:off x="10921523" y="3783627"/>
            <a:ext cx="603018" cy="60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Billedresultat for kors">
            <a:extLst>
              <a:ext uri="{FF2B5EF4-FFF2-40B4-BE49-F238E27FC236}">
                <a16:creationId xmlns="" xmlns:a16="http://schemas.microsoft.com/office/drawing/2014/main" id="{09E22818-F23B-4FC1-BDDC-3F40245B9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10662190" y="4143214"/>
            <a:ext cx="442193" cy="56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="" xmlns:a16="http://schemas.microsoft.com/office/drawing/2014/main" id="{40110648-CDED-46CA-9DC9-789C6BD5F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41" y="2260277"/>
            <a:ext cx="5331346" cy="293305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0" name="Lige forbindelse 19">
            <a:extLst>
              <a:ext uri="{FF2B5EF4-FFF2-40B4-BE49-F238E27FC236}">
                <a16:creationId xmlns="" xmlns:a16="http://schemas.microsoft.com/office/drawing/2014/main" id="{46F8D718-0750-4412-8672-6A95B53886A7}"/>
              </a:ext>
            </a:extLst>
          </p:cNvPr>
          <p:cNvCxnSpPr/>
          <p:nvPr/>
        </p:nvCxnSpPr>
        <p:spPr>
          <a:xfrm>
            <a:off x="6528806" y="4966672"/>
            <a:ext cx="19442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>
            <a:extLst>
              <a:ext uri="{FF2B5EF4-FFF2-40B4-BE49-F238E27FC236}">
                <a16:creationId xmlns="" xmlns:a16="http://schemas.microsoft.com/office/drawing/2014/main" id="{B9EC5755-1514-4CEB-9AA2-60BF94E057A0}"/>
              </a:ext>
            </a:extLst>
          </p:cNvPr>
          <p:cNvCxnSpPr/>
          <p:nvPr/>
        </p:nvCxnSpPr>
        <p:spPr>
          <a:xfrm>
            <a:off x="3432461" y="5089422"/>
            <a:ext cx="19442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09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7" t="10729" r="60226" b="12337"/>
          <a:stretch/>
        </p:blipFill>
        <p:spPr bwMode="auto">
          <a:xfrm>
            <a:off x="2996880" y="1742719"/>
            <a:ext cx="5976999" cy="431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38070" y="27463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a-DK" sz="4000" b="1" dirty="0">
                <a:latin typeface="Calibri" charset="0"/>
              </a:rPr>
              <a:t>Trial Documents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Pladsholder til indhold 2">
            <a:extLst>
              <a:ext uri="{FF2B5EF4-FFF2-40B4-BE49-F238E27FC236}">
                <a16:creationId xmlns:a16="http://schemas.microsoft.com/office/drawing/2014/main" xmlns="" id="{257A8094-8A0D-47D5-A44E-7AEEA3ADBB5D}"/>
              </a:ext>
            </a:extLst>
          </p:cNvPr>
          <p:cNvSpPr txBox="1">
            <a:spLocks/>
          </p:cNvSpPr>
          <p:nvPr/>
        </p:nvSpPr>
        <p:spPr>
          <a:xfrm>
            <a:off x="527222" y="1608462"/>
            <a:ext cx="11195221" cy="43957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>
                <a:hlinkClick r:id="rId5"/>
              </a:rPr>
              <a:t>www.cric.nu/CLASSIC</a:t>
            </a:r>
            <a:endParaRPr lang="en-US" b="1" dirty="0"/>
          </a:p>
          <a:p>
            <a:pPr marL="0" indent="0">
              <a:buNone/>
              <a:defRPr/>
            </a:pPr>
            <a:endParaRPr lang="en-US" b="1" dirty="0"/>
          </a:p>
          <a:p>
            <a:pPr>
              <a:defRPr/>
            </a:pPr>
            <a:endParaRPr lang="da-DK" b="1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da-DK" b="1" dirty="0"/>
          </a:p>
        </p:txBody>
      </p:sp>
      <p:cxnSp>
        <p:nvCxnSpPr>
          <p:cNvPr id="15" name="Lige pilforbindelse 14"/>
          <p:cNvCxnSpPr/>
          <p:nvPr/>
        </p:nvCxnSpPr>
        <p:spPr>
          <a:xfrm flipH="1">
            <a:off x="8165403" y="4488507"/>
            <a:ext cx="537726" cy="62814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5844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38070" y="27463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a-DK" sz="4000" b="1" dirty="0">
                <a:latin typeface="Calibri" charset="0"/>
              </a:rPr>
              <a:t>Contact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ladsholder til indhold 2"/>
          <p:cNvSpPr>
            <a:spLocks noGrp="1"/>
          </p:cNvSpPr>
          <p:nvPr>
            <p:ph idx="1"/>
          </p:nvPr>
        </p:nvSpPr>
        <p:spPr>
          <a:xfrm>
            <a:off x="2939846" y="1987811"/>
            <a:ext cx="6369972" cy="2780132"/>
          </a:xfrm>
          <a:ln w="57150">
            <a:solidFill>
              <a:srgbClr val="FF0000"/>
            </a:solidFill>
          </a:ln>
        </p:spPr>
        <p:txBody>
          <a:bodyPr rtlCol="0">
            <a:normAutofit/>
          </a:bodyPr>
          <a:lstStyle/>
          <a:p>
            <a:pPr marL="457200" lvl="1" indent="0" algn="ctr">
              <a:buNone/>
              <a:defRPr/>
            </a:pPr>
            <a:r>
              <a:rPr lang="da-DK" sz="2600" b="1" dirty="0"/>
              <a:t>Do </a:t>
            </a:r>
            <a:r>
              <a:rPr lang="da-DK" sz="2600" b="1" dirty="0" err="1"/>
              <a:t>you</a:t>
            </a:r>
            <a:r>
              <a:rPr lang="da-DK" sz="2600" b="1" dirty="0"/>
              <a:t> </a:t>
            </a:r>
            <a:r>
              <a:rPr lang="da-DK" sz="2600" b="1" dirty="0" err="1"/>
              <a:t>need</a:t>
            </a:r>
            <a:r>
              <a:rPr lang="da-DK" sz="2600" b="1" dirty="0"/>
              <a:t> </a:t>
            </a:r>
            <a:r>
              <a:rPr lang="da-DK" sz="2600" b="1" dirty="0" err="1"/>
              <a:t>help</a:t>
            </a:r>
            <a:r>
              <a:rPr lang="da-DK" sz="2600" b="1" dirty="0"/>
              <a:t>?</a:t>
            </a:r>
          </a:p>
          <a:p>
            <a:pPr marL="457200" lvl="1" indent="0" algn="ctr">
              <a:buNone/>
              <a:defRPr/>
            </a:pPr>
            <a:r>
              <a:rPr lang="da-DK" sz="2600" b="1" dirty="0"/>
              <a:t>Call the </a:t>
            </a:r>
            <a:r>
              <a:rPr lang="da-DK" sz="2600" b="1" dirty="0">
                <a:solidFill>
                  <a:srgbClr val="FF0000"/>
                </a:solidFill>
              </a:rPr>
              <a:t>CLASSIC hotline </a:t>
            </a:r>
            <a:r>
              <a:rPr lang="da-DK" sz="2600" b="1" dirty="0"/>
              <a:t>at:</a:t>
            </a:r>
          </a:p>
          <a:p>
            <a:pPr marL="57150" indent="0" algn="ctr">
              <a:buNone/>
              <a:defRPr/>
            </a:pPr>
            <a:endParaRPr lang="da-DK" sz="2600" b="1" dirty="0">
              <a:solidFill>
                <a:srgbClr val="FF0000"/>
              </a:solidFill>
            </a:endParaRPr>
          </a:p>
          <a:p>
            <a:pPr marL="57150" indent="0" algn="ctr">
              <a:buNone/>
              <a:defRPr/>
            </a:pPr>
            <a:r>
              <a:rPr lang="da-DK" sz="4500" b="1" dirty="0">
                <a:solidFill>
                  <a:srgbClr val="FF0000"/>
                </a:solidFill>
              </a:rPr>
              <a:t>+45 3545 0606</a:t>
            </a:r>
          </a:p>
          <a:p>
            <a:pPr marL="57150" indent="0" algn="ctr">
              <a:buNone/>
              <a:defRPr/>
            </a:pPr>
            <a:r>
              <a:rPr lang="da-DK" sz="2600" b="1" dirty="0" err="1"/>
              <a:t>Available</a:t>
            </a:r>
            <a:r>
              <a:rPr lang="da-DK" sz="2600" b="1" dirty="0"/>
              <a:t> 24/7</a:t>
            </a:r>
            <a:endParaRPr lang="da-DK" sz="2200" b="1" dirty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lvl="1">
              <a:buFont typeface="Arial"/>
              <a:buChar char="•"/>
              <a:defRPr/>
            </a:pPr>
            <a:endParaRPr lang="da-DK" sz="2600" b="1" dirty="0"/>
          </a:p>
          <a:p>
            <a:pPr lvl="1">
              <a:buFont typeface="Arial"/>
              <a:buChar char="•"/>
              <a:defRPr/>
            </a:pPr>
            <a:endParaRPr lang="da-DK" sz="2600" b="1" dirty="0"/>
          </a:p>
        </p:txBody>
      </p:sp>
      <p:sp>
        <p:nvSpPr>
          <p:cNvPr id="4" name="Tekstfelt 3"/>
          <p:cNvSpPr txBox="1"/>
          <p:nvPr/>
        </p:nvSpPr>
        <p:spPr>
          <a:xfrm>
            <a:off x="4448432" y="5178072"/>
            <a:ext cx="3352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/>
              <a:t>or</a:t>
            </a:r>
          </a:p>
          <a:p>
            <a:pPr algn="ctr"/>
            <a:r>
              <a:rPr lang="en-GB" sz="2600" b="1" dirty="0">
                <a:hlinkClick r:id="rId4"/>
              </a:rPr>
              <a:t>classic@cric.nu</a:t>
            </a:r>
            <a:endParaRPr lang="en-GB" sz="2600" b="1" dirty="0"/>
          </a:p>
        </p:txBody>
      </p:sp>
    </p:spTree>
    <p:extLst>
      <p:ext uri="{BB962C8B-B14F-4D97-AF65-F5344CB8AC3E}">
        <p14:creationId xmlns:p14="http://schemas.microsoft.com/office/powerpoint/2010/main" val="377119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46696" y="27463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a-DK" sz="4000" b="1" dirty="0" err="1">
                <a:latin typeface="Calibri" charset="0"/>
              </a:rPr>
              <a:t>Thank</a:t>
            </a:r>
            <a:r>
              <a:rPr lang="da-DK" sz="4000" b="1" dirty="0">
                <a:latin typeface="Calibri" charset="0"/>
              </a:rPr>
              <a:t> </a:t>
            </a:r>
            <a:r>
              <a:rPr lang="da-DK" sz="4000" b="1" dirty="0" err="1">
                <a:latin typeface="Calibri" charset="0"/>
              </a:rPr>
              <a:t>you</a:t>
            </a:r>
            <a:r>
              <a:rPr lang="da-DK" sz="4000" b="1" dirty="0">
                <a:latin typeface="Calibri" charset="0"/>
              </a:rPr>
              <a:t>!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5524" y="1931805"/>
            <a:ext cx="753461" cy="1026342"/>
          </a:xfrm>
          <a:prstGeom prst="rect">
            <a:avLst/>
          </a:prstGeom>
        </p:spPr>
      </p:pic>
      <p:sp>
        <p:nvSpPr>
          <p:cNvPr id="8" name="Undertitel 2">
            <a:extLst>
              <a:ext uri="{FF2B5EF4-FFF2-40B4-BE49-F238E27FC236}">
                <a16:creationId xmlns:a16="http://schemas.microsoft.com/office/drawing/2014/main" xmlns="" id="{770465CA-339F-4941-BFCB-C64BFE468C9B}"/>
              </a:ext>
            </a:extLst>
          </p:cNvPr>
          <p:cNvSpPr txBox="1">
            <a:spLocks/>
          </p:cNvSpPr>
          <p:nvPr/>
        </p:nvSpPr>
        <p:spPr>
          <a:xfrm>
            <a:off x="2904948" y="3146854"/>
            <a:ext cx="6400800" cy="3468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a-DK" sz="1800"/>
          </a:p>
          <a:p>
            <a:pPr marL="0" indent="0" algn="ctr">
              <a:buNone/>
            </a:pPr>
            <a:r>
              <a:rPr lang="da-DK" sz="1800"/>
              <a:t>Tine Sylvest Meyhoff, MD</a:t>
            </a:r>
          </a:p>
          <a:p>
            <a:pPr marL="0" indent="0" algn="ctr">
              <a:buNone/>
            </a:pPr>
            <a:r>
              <a:rPr lang="da-DK" sz="1800"/>
              <a:t>Department of Intensive Care 4131</a:t>
            </a:r>
          </a:p>
          <a:p>
            <a:pPr marL="0" indent="0" algn="ctr">
              <a:buNone/>
            </a:pPr>
            <a:r>
              <a:rPr lang="da-DK" sz="1800"/>
              <a:t>Copenhagen University Hospital, Rigshospitalet</a:t>
            </a:r>
          </a:p>
          <a:p>
            <a:pPr marL="0" indent="0" algn="ctr">
              <a:buNone/>
            </a:pPr>
            <a:endParaRPr lang="da-DK" sz="1800"/>
          </a:p>
          <a:p>
            <a:pPr marL="0" indent="0" algn="ctr">
              <a:buNone/>
            </a:pPr>
            <a:r>
              <a:rPr lang="da-DK" sz="1800"/>
              <a:t>Centre for Research in Intensive Care, CRIC</a:t>
            </a:r>
          </a:p>
          <a:p>
            <a:pPr marL="0" indent="0" algn="ctr">
              <a:buNone/>
            </a:pPr>
            <a:r>
              <a:rPr lang="da-DK" sz="1800">
                <a:solidFill>
                  <a:schemeClr val="tx1">
                    <a:lumMod val="50000"/>
                    <a:lumOff val="50000"/>
                  </a:schemeClr>
                </a:solidFill>
                <a:hlinkClick r:id="rId5"/>
              </a:rPr>
              <a:t>classic@cric.nu</a:t>
            </a:r>
            <a:endParaRPr lang="da-DK" sz="18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da-DK" sz="1800">
                <a:solidFill>
                  <a:schemeClr val="tx1">
                    <a:lumMod val="50000"/>
                    <a:lumOff val="50000"/>
                  </a:schemeClr>
                </a:solidFill>
                <a:hlinkClick r:id="rId6"/>
              </a:rPr>
              <a:t>www.cric.nu/classic</a:t>
            </a:r>
            <a:r>
              <a:rPr lang="da-DK" sz="1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da-DK" sz="1800"/>
              <a:t>Phone: +45 3545 0606</a:t>
            </a:r>
            <a:endParaRPr lang="da-DK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05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46696" y="27463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a-DK" sz="4000" b="1" dirty="0" err="1">
                <a:latin typeface="Calibri" charset="0"/>
              </a:rPr>
              <a:t>Thank</a:t>
            </a:r>
            <a:r>
              <a:rPr lang="da-DK" sz="4000" b="1" dirty="0">
                <a:latin typeface="Calibri" charset="0"/>
              </a:rPr>
              <a:t> </a:t>
            </a:r>
            <a:r>
              <a:rPr lang="da-DK" sz="4000" b="1" dirty="0" err="1">
                <a:latin typeface="Calibri" charset="0"/>
              </a:rPr>
              <a:t>you</a:t>
            </a:r>
            <a:r>
              <a:rPr lang="da-DK" sz="4000" b="1" dirty="0">
                <a:latin typeface="Calibri" charset="0"/>
              </a:rPr>
              <a:t>!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5524" y="1931805"/>
            <a:ext cx="753461" cy="1026342"/>
          </a:xfrm>
          <a:prstGeom prst="rect">
            <a:avLst/>
          </a:prstGeom>
        </p:spPr>
      </p:pic>
      <p:sp>
        <p:nvSpPr>
          <p:cNvPr id="8" name="Undertitel 2">
            <a:extLst>
              <a:ext uri="{FF2B5EF4-FFF2-40B4-BE49-F238E27FC236}">
                <a16:creationId xmlns:a16="http://schemas.microsoft.com/office/drawing/2014/main" xmlns="" id="{770465CA-339F-4941-BFCB-C64BFE468C9B}"/>
              </a:ext>
            </a:extLst>
          </p:cNvPr>
          <p:cNvSpPr txBox="1">
            <a:spLocks/>
          </p:cNvSpPr>
          <p:nvPr/>
        </p:nvSpPr>
        <p:spPr>
          <a:xfrm>
            <a:off x="2904948" y="3146854"/>
            <a:ext cx="6400800" cy="3468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a-DK" sz="1800"/>
          </a:p>
          <a:p>
            <a:pPr marL="0" indent="0" algn="ctr">
              <a:buNone/>
            </a:pPr>
            <a:r>
              <a:rPr lang="da-DK" sz="1800"/>
              <a:t>Tine Sylvest Meyhoff, MD</a:t>
            </a:r>
          </a:p>
          <a:p>
            <a:pPr marL="0" indent="0" algn="ctr">
              <a:buNone/>
            </a:pPr>
            <a:r>
              <a:rPr lang="da-DK" sz="1800"/>
              <a:t>Department of Intensive Care 4131</a:t>
            </a:r>
          </a:p>
          <a:p>
            <a:pPr marL="0" indent="0" algn="ctr">
              <a:buNone/>
            </a:pPr>
            <a:r>
              <a:rPr lang="da-DK" sz="1800"/>
              <a:t>Copenhagen University Hospital, Rigshospitalet</a:t>
            </a:r>
          </a:p>
          <a:p>
            <a:pPr marL="0" indent="0" algn="ctr">
              <a:buNone/>
            </a:pPr>
            <a:endParaRPr lang="da-DK" sz="1800"/>
          </a:p>
          <a:p>
            <a:pPr marL="0" indent="0" algn="ctr">
              <a:buNone/>
            </a:pPr>
            <a:r>
              <a:rPr lang="da-DK" sz="1800"/>
              <a:t>Centre for Research in Intensive Care, CRIC</a:t>
            </a:r>
          </a:p>
          <a:p>
            <a:pPr marL="0" indent="0" algn="ctr">
              <a:buNone/>
            </a:pPr>
            <a:r>
              <a:rPr lang="da-DK" sz="1800">
                <a:solidFill>
                  <a:schemeClr val="tx1">
                    <a:lumMod val="50000"/>
                    <a:lumOff val="50000"/>
                  </a:schemeClr>
                </a:solidFill>
                <a:hlinkClick r:id="rId5"/>
              </a:rPr>
              <a:t>classic@cric.nu</a:t>
            </a:r>
            <a:endParaRPr lang="da-DK" sz="18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da-DK" sz="1800">
                <a:solidFill>
                  <a:schemeClr val="tx1">
                    <a:lumMod val="50000"/>
                    <a:lumOff val="50000"/>
                  </a:schemeClr>
                </a:solidFill>
                <a:hlinkClick r:id="rId6"/>
              </a:rPr>
              <a:t>www.cric.nu/classic</a:t>
            </a:r>
            <a:r>
              <a:rPr lang="da-DK" sz="1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da-DK" sz="1800"/>
              <a:t>Phone: +45 3545 0606</a:t>
            </a:r>
            <a:endParaRPr lang="da-DK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708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303866" y="274638"/>
            <a:ext cx="9516532" cy="1143000"/>
          </a:xfrm>
        </p:spPr>
        <p:txBody>
          <a:bodyPr>
            <a:noAutofit/>
          </a:bodyPr>
          <a:lstStyle/>
          <a:p>
            <a:pPr algn="ctr"/>
            <a:r>
              <a:rPr lang="da-DK" sz="4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Surviving</a:t>
            </a:r>
            <a:r>
              <a:rPr lang="da-DK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> Sepsis </a:t>
            </a:r>
            <a:r>
              <a:rPr lang="da-DK" sz="4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Campaign</a:t>
            </a:r>
            <a:r>
              <a:rPr lang="da-DK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> guideline</a:t>
            </a:r>
            <a:br>
              <a:rPr lang="da-DK" sz="40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da-DK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>IV fluid </a:t>
            </a:r>
            <a:r>
              <a:rPr lang="da-DK" sz="4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recommendations</a:t>
            </a:r>
            <a:endParaRPr lang="da-DK" sz="4000" dirty="0">
              <a:latin typeface="Calibri" charset="0"/>
            </a:endParaRPr>
          </a:p>
        </p:txBody>
      </p:sp>
      <p:cxnSp>
        <p:nvCxnSpPr>
          <p:cNvPr id="8" name="Lige forbindelse 7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led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Undertitel 2">
            <a:extLst>
              <a:ext uri="{FF2B5EF4-FFF2-40B4-BE49-F238E27FC236}">
                <a16:creationId xmlns="" xmlns:a16="http://schemas.microsoft.com/office/drawing/2014/main" id="{A3428BD7-2567-4B5A-B53D-F9A3B5100169}"/>
              </a:ext>
            </a:extLst>
          </p:cNvPr>
          <p:cNvSpPr txBox="1">
            <a:spLocks/>
          </p:cNvSpPr>
          <p:nvPr/>
        </p:nvSpPr>
        <p:spPr bwMode="auto">
          <a:xfrm>
            <a:off x="1584441" y="1977547"/>
            <a:ext cx="8952613" cy="13348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200" b="1" kern="0" dirty="0">
                <a:latin typeface="Calibri" panose="020F0502020204030204" pitchFamily="34" charset="0"/>
              </a:rPr>
              <a:t>We recommend that </a:t>
            </a:r>
            <a:r>
              <a:rPr lang="en-US" sz="22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…</a:t>
            </a:r>
            <a:r>
              <a:rPr lang="en-US" sz="2200" b="1" kern="0" dirty="0">
                <a:latin typeface="Calibri" panose="020F0502020204030204" pitchFamily="34" charset="0"/>
              </a:rPr>
              <a:t> “at least 30 ml/kg of IV crystalloid</a:t>
            </a:r>
          </a:p>
          <a:p>
            <a:pPr>
              <a:defRPr/>
            </a:pPr>
            <a:r>
              <a:rPr lang="en-US" sz="2200" b="1" kern="0" dirty="0">
                <a:latin typeface="Calibri" panose="020F0502020204030204" pitchFamily="34" charset="0"/>
              </a:rPr>
              <a:t>fluid be given”</a:t>
            </a:r>
            <a:r>
              <a:rPr lang="en-US" sz="2200" b="1" kern="0" baseline="30000" dirty="0">
                <a:latin typeface="Calibri" panose="020F0502020204030204" pitchFamily="34" charset="0"/>
              </a:rPr>
              <a:t>1</a:t>
            </a:r>
          </a:p>
          <a:p>
            <a:pPr>
              <a:defRPr/>
            </a:pPr>
            <a:r>
              <a:rPr lang="en-US" sz="2200" b="1" kern="0" dirty="0">
                <a:latin typeface="Calibri" panose="020F0502020204030204" pitchFamily="34" charset="0"/>
              </a:rPr>
              <a:t>(strong recommendation, low quality evidence)</a:t>
            </a:r>
          </a:p>
        </p:txBody>
      </p:sp>
      <p:sp>
        <p:nvSpPr>
          <p:cNvPr id="24" name="Tekstfelt 23">
            <a:extLst>
              <a:ext uri="{FF2B5EF4-FFF2-40B4-BE49-F238E27FC236}">
                <a16:creationId xmlns="" xmlns:a16="http://schemas.microsoft.com/office/drawing/2014/main" id="{5AE03B9C-1158-4224-86AD-D98B62CC325F}"/>
              </a:ext>
            </a:extLst>
          </p:cNvPr>
          <p:cNvSpPr txBox="1"/>
          <p:nvPr/>
        </p:nvSpPr>
        <p:spPr>
          <a:xfrm>
            <a:off x="8915401" y="6412772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1. Rhodes et al. </a:t>
            </a:r>
            <a:r>
              <a:rPr lang="en-US" sz="1400" dirty="0"/>
              <a:t>Intensive Care Med 2017</a:t>
            </a:r>
            <a:endParaRPr lang="da-DK" sz="1400" dirty="0"/>
          </a:p>
          <a:p>
            <a:endParaRPr lang="da-DK" sz="800" dirty="0"/>
          </a:p>
        </p:txBody>
      </p:sp>
      <p:sp>
        <p:nvSpPr>
          <p:cNvPr id="26" name="Undertitel 2">
            <a:extLst>
              <a:ext uri="{FF2B5EF4-FFF2-40B4-BE49-F238E27FC236}">
                <a16:creationId xmlns="" xmlns:a16="http://schemas.microsoft.com/office/drawing/2014/main" id="{C19810F1-F6A9-40C0-96DE-3D3A55505DB9}"/>
              </a:ext>
            </a:extLst>
          </p:cNvPr>
          <p:cNvSpPr txBox="1">
            <a:spLocks/>
          </p:cNvSpPr>
          <p:nvPr/>
        </p:nvSpPr>
        <p:spPr bwMode="auto">
          <a:xfrm>
            <a:off x="1592908" y="3849749"/>
            <a:ext cx="8952613" cy="13348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200" b="1" kern="0" dirty="0">
                <a:latin typeface="Calibri" panose="020F0502020204030204" pitchFamily="34" charset="0"/>
              </a:rPr>
              <a:t>We recommend that </a:t>
            </a:r>
            <a:r>
              <a:rPr lang="en-US" sz="22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…</a:t>
            </a:r>
            <a:r>
              <a:rPr lang="en-US" sz="2200" b="1" kern="0" dirty="0">
                <a:latin typeface="Calibri" panose="020F0502020204030204" pitchFamily="34" charset="0"/>
              </a:rPr>
              <a:t> “fluid administration is continued as long as </a:t>
            </a:r>
          </a:p>
          <a:p>
            <a:pPr>
              <a:defRPr/>
            </a:pPr>
            <a:r>
              <a:rPr lang="en-US" sz="2200" b="1" kern="0" dirty="0">
                <a:latin typeface="Calibri" panose="020F0502020204030204" pitchFamily="34" charset="0"/>
              </a:rPr>
              <a:t>hemodynamic factors continue to improve”</a:t>
            </a:r>
            <a:r>
              <a:rPr lang="en-US" sz="2200" b="1" kern="0" baseline="30000" dirty="0">
                <a:latin typeface="Calibri" panose="020F0502020204030204" pitchFamily="34" charset="0"/>
              </a:rPr>
              <a:t> 1</a:t>
            </a:r>
          </a:p>
          <a:p>
            <a:pPr>
              <a:defRPr/>
            </a:pPr>
            <a:r>
              <a:rPr lang="en-US" sz="2200" b="1" kern="0" dirty="0">
                <a:latin typeface="Calibri" panose="020F0502020204030204" pitchFamily="34" charset="0"/>
              </a:rPr>
              <a:t> (best practice statement)</a:t>
            </a:r>
          </a:p>
        </p:txBody>
      </p:sp>
    </p:spTree>
    <p:extLst>
      <p:ext uri="{BB962C8B-B14F-4D97-AF65-F5344CB8AC3E}">
        <p14:creationId xmlns:p14="http://schemas.microsoft.com/office/powerpoint/2010/main" val="378199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254643" y="274638"/>
            <a:ext cx="9505506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Calibri" charset="0"/>
              </a:rPr>
              <a:t> ‘</a:t>
            </a:r>
            <a:r>
              <a:rPr lang="en-US" sz="4000" b="1" dirty="0" smtClean="0">
                <a:latin typeface="Calibri" charset="0"/>
              </a:rPr>
              <a:t>EGDT-light’ in emergency dept. in Zambia</a:t>
            </a:r>
            <a:endParaRPr lang="en-US" sz="4000" b="1" dirty="0">
              <a:latin typeface="Calibri" charset="0"/>
            </a:endParaRPr>
          </a:p>
        </p:txBody>
      </p:sp>
      <p:cxnSp>
        <p:nvCxnSpPr>
          <p:cNvPr id="8" name="Lige forbindelse 7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felt 11"/>
          <p:cNvSpPr txBox="1"/>
          <p:nvPr/>
        </p:nvSpPr>
        <p:spPr>
          <a:xfrm>
            <a:off x="527223" y="2027013"/>
            <a:ext cx="11195220" cy="526297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en-US" altLang="da-DK" sz="2800" b="1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da-DK" sz="2800" b="1" dirty="0">
                <a:latin typeface="Calibri" panose="020F0502020204030204" pitchFamily="34" charset="0"/>
              </a:rPr>
              <a:t>Intervention</a:t>
            </a:r>
          </a:p>
          <a:p>
            <a:pPr>
              <a:spcBef>
                <a:spcPct val="0"/>
              </a:spcBef>
            </a:pPr>
            <a:r>
              <a:rPr lang="en-US" altLang="da-DK" sz="2800" dirty="0">
                <a:latin typeface="Calibri" panose="020F0502020204030204" pitchFamily="34" charset="0"/>
              </a:rPr>
              <a:t>Early resuscitation protocol for sepsis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da-DK" sz="2800" dirty="0">
                <a:latin typeface="Calibri" panose="020F0502020204030204" pitchFamily="34" charset="0"/>
              </a:rPr>
              <a:t>IV fluids 2 L </a:t>
            </a:r>
          </a:p>
          <a:p>
            <a:pPr lvl="2">
              <a:spcBef>
                <a:spcPct val="0"/>
              </a:spcBef>
            </a:pPr>
            <a:r>
              <a:rPr lang="en-US" altLang="da-DK" sz="2800" dirty="0">
                <a:latin typeface="Calibri" panose="020F0502020204030204" pitchFamily="34" charset="0"/>
              </a:rPr>
              <a:t>+ 2 L monitored by JVP, RF </a:t>
            </a:r>
            <a:r>
              <a:rPr lang="en-US" altLang="da-DK" sz="2800" dirty="0" smtClean="0">
                <a:latin typeface="Calibri" panose="020F0502020204030204" pitchFamily="34" charset="0"/>
              </a:rPr>
              <a:t>and </a:t>
            </a:r>
            <a:r>
              <a:rPr lang="en-US" altLang="da-DK" sz="2800" dirty="0">
                <a:latin typeface="Calibri" panose="020F0502020204030204" pitchFamily="34" charset="0"/>
              </a:rPr>
              <a:t>SAT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da-DK" sz="2800" dirty="0">
                <a:latin typeface="Calibri" panose="020F0502020204030204" pitchFamily="34" charset="0"/>
              </a:rPr>
              <a:t>Vasopressors to MAP of 65 mmHg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da-DK" sz="2800" dirty="0">
                <a:latin typeface="Calibri" panose="020F0502020204030204" pitchFamily="34" charset="0"/>
              </a:rPr>
              <a:t>Transfusion at 7 g/</a:t>
            </a:r>
            <a:r>
              <a:rPr lang="en-US" altLang="da-DK" sz="2800" dirty="0" err="1">
                <a:latin typeface="Calibri" panose="020F0502020204030204" pitchFamily="34" charset="0"/>
              </a:rPr>
              <a:t>dL</a:t>
            </a:r>
            <a:endParaRPr lang="en-US" altLang="da-DK" sz="2800" dirty="0">
              <a:latin typeface="Calibri" panose="020F0502020204030204" pitchFamily="34" charset="0"/>
            </a:endParaRPr>
          </a:p>
          <a:p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sz="2800" b="1" dirty="0"/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69117DA5-6353-4067-8865-5F25FCCF7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47" y="1827553"/>
            <a:ext cx="6081712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Billedresultat for University Teaching Hospital, Lusaka">
            <a:extLst>
              <a:ext uri="{FF2B5EF4-FFF2-40B4-BE49-F238E27FC236}">
                <a16:creationId xmlns="" xmlns:a16="http://schemas.microsoft.com/office/drawing/2014/main" id="{A67881B2-A6F4-4927-8760-665E0655F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333" y="1897175"/>
            <a:ext cx="4581586" cy="19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felt 10">
            <a:extLst>
              <a:ext uri="{FF2B5EF4-FFF2-40B4-BE49-F238E27FC236}">
                <a16:creationId xmlns="" xmlns:a16="http://schemas.microsoft.com/office/drawing/2014/main" id="{82569265-2120-42A6-A07D-338075F296EE}"/>
              </a:ext>
            </a:extLst>
          </p:cNvPr>
          <p:cNvSpPr txBox="1"/>
          <p:nvPr/>
        </p:nvSpPr>
        <p:spPr>
          <a:xfrm>
            <a:off x="7888511" y="3886090"/>
            <a:ext cx="111952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da-DK" sz="2800" b="1" dirty="0">
                <a:latin typeface="Calibri" panose="020F0502020204030204" pitchFamily="34" charset="0"/>
              </a:rPr>
              <a:t>Control</a:t>
            </a:r>
          </a:p>
          <a:p>
            <a:pPr>
              <a:spcBef>
                <a:spcPct val="0"/>
              </a:spcBef>
            </a:pPr>
            <a:r>
              <a:rPr lang="en-US" altLang="da-DK" sz="2800" dirty="0">
                <a:latin typeface="Calibri" panose="020F0502020204030204" pitchFamily="34" charset="0"/>
              </a:rPr>
              <a:t>Usual care </a:t>
            </a:r>
            <a:endParaRPr lang="da-DK" altLang="da-DK" sz="2800" dirty="0">
              <a:latin typeface="Calibri" panose="020F0502020204030204" pitchFamily="34" charset="0"/>
            </a:endParaRP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sz="2800" b="1" dirty="0"/>
          </a:p>
        </p:txBody>
      </p:sp>
      <p:sp>
        <p:nvSpPr>
          <p:cNvPr id="13" name="Tekstfelt 10">
            <a:extLst>
              <a:ext uri="{FF2B5EF4-FFF2-40B4-BE49-F238E27FC236}">
                <a16:creationId xmlns="" xmlns:a16="http://schemas.microsoft.com/office/drawing/2014/main" id="{D0A6B324-F1AC-4798-91AA-CEE980CCAA87}"/>
              </a:ext>
            </a:extLst>
          </p:cNvPr>
          <p:cNvSpPr txBox="1"/>
          <p:nvPr/>
        </p:nvSpPr>
        <p:spPr>
          <a:xfrm>
            <a:off x="6669021" y="1775737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1</a:t>
            </a:r>
          </a:p>
          <a:p>
            <a:endParaRPr lang="da-DK" sz="800" dirty="0"/>
          </a:p>
        </p:txBody>
      </p:sp>
      <p:sp>
        <p:nvSpPr>
          <p:cNvPr id="14" name="Tekstfelt 8">
            <a:extLst>
              <a:ext uri="{FF2B5EF4-FFF2-40B4-BE49-F238E27FC236}">
                <a16:creationId xmlns="" xmlns:a16="http://schemas.microsoft.com/office/drawing/2014/main" id="{6D987E14-80AD-4DC9-98BB-E60FDD7214A7}"/>
              </a:ext>
            </a:extLst>
          </p:cNvPr>
          <p:cNvSpPr txBox="1"/>
          <p:nvPr/>
        </p:nvSpPr>
        <p:spPr>
          <a:xfrm>
            <a:off x="9809176" y="6412772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1. </a:t>
            </a:r>
            <a:r>
              <a:rPr lang="da-DK" sz="1400" dirty="0" smtClean="0"/>
              <a:t>Andrews </a:t>
            </a:r>
            <a:r>
              <a:rPr lang="da-DK" sz="1400" dirty="0"/>
              <a:t>et al. </a:t>
            </a:r>
            <a:r>
              <a:rPr lang="en-US" sz="1400" dirty="0" smtClean="0"/>
              <a:t>JAMA 2017</a:t>
            </a:r>
            <a:endParaRPr lang="da-DK" sz="1400" dirty="0"/>
          </a:p>
          <a:p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153699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da-DK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>Interventions given</a:t>
            </a:r>
            <a:endParaRPr lang="da-DK" sz="4000" dirty="0">
              <a:latin typeface="Calibri" charset="0"/>
            </a:endParaRPr>
          </a:p>
        </p:txBody>
      </p:sp>
      <p:cxnSp>
        <p:nvCxnSpPr>
          <p:cNvPr id="8" name="Lige forbindelse 7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felt 11"/>
          <p:cNvSpPr txBox="1"/>
          <p:nvPr/>
        </p:nvSpPr>
        <p:spPr>
          <a:xfrm>
            <a:off x="527223" y="1750788"/>
            <a:ext cx="111952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sz="2800" b="1" dirty="0"/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Billede 3">
            <a:extLst>
              <a:ext uri="{FF2B5EF4-FFF2-40B4-BE49-F238E27FC236}">
                <a16:creationId xmlns="" xmlns:a16="http://schemas.microsoft.com/office/drawing/2014/main" id="{919D25AB-07D9-45E7-81A6-7EB321D8B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1994655"/>
            <a:ext cx="8370554" cy="405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4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a-DK" sz="4000" b="1" dirty="0" err="1">
                <a:latin typeface="Calibri" charset="0"/>
              </a:rPr>
              <a:t>Survival</a:t>
            </a:r>
            <a:endParaRPr lang="da-DK" sz="4000" b="1" dirty="0">
              <a:latin typeface="Calibri" charset="0"/>
            </a:endParaRPr>
          </a:p>
        </p:txBody>
      </p:sp>
      <p:cxnSp>
        <p:nvCxnSpPr>
          <p:cNvPr id="8" name="Lige forbindelse 7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felt 11"/>
          <p:cNvSpPr txBox="1"/>
          <p:nvPr/>
        </p:nvSpPr>
        <p:spPr>
          <a:xfrm>
            <a:off x="527223" y="1750788"/>
            <a:ext cx="111952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sz="2800" b="1" dirty="0"/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519A190D-7846-48AA-9D32-4B421ECC1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2560639"/>
            <a:ext cx="7208838" cy="327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felt 9">
            <a:extLst>
              <a:ext uri="{FF2B5EF4-FFF2-40B4-BE49-F238E27FC236}">
                <a16:creationId xmlns="" xmlns:a16="http://schemas.microsoft.com/office/drawing/2014/main" id="{C8360093-1799-4597-8FAF-A45D4BEE23FB}"/>
              </a:ext>
            </a:extLst>
          </p:cNvPr>
          <p:cNvSpPr txBox="1"/>
          <p:nvPr/>
        </p:nvSpPr>
        <p:spPr>
          <a:xfrm>
            <a:off x="4430713" y="5845769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/>
              <a:t>Days</a:t>
            </a:r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25678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da-DK" sz="4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Current</a:t>
            </a:r>
            <a:r>
              <a:rPr lang="da-DK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a-DK" sz="4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knowledge</a:t>
            </a:r>
            <a:r>
              <a:rPr lang="da-DK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> from </a:t>
            </a:r>
            <a:r>
              <a:rPr lang="da-DK" sz="4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RCTs</a:t>
            </a:r>
            <a:r>
              <a:rPr lang="da-DK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> in </a:t>
            </a:r>
            <a:r>
              <a:rPr lang="da-DK" sz="4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other</a:t>
            </a:r>
            <a:r>
              <a:rPr lang="da-DK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> populations</a:t>
            </a:r>
            <a:endParaRPr lang="da-DK" sz="4000" dirty="0">
              <a:latin typeface="Calibri" charset="0"/>
            </a:endParaRPr>
          </a:p>
        </p:txBody>
      </p:sp>
      <p:cxnSp>
        <p:nvCxnSpPr>
          <p:cNvPr id="8" name="Lige forbindelse 7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felt 11"/>
          <p:cNvSpPr txBox="1"/>
          <p:nvPr/>
        </p:nvSpPr>
        <p:spPr>
          <a:xfrm>
            <a:off x="527223" y="1750788"/>
            <a:ext cx="11195220" cy="526297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da-DK" sz="2800" b="1" dirty="0">
                <a:latin typeface="Calibri" panose="020F0502020204030204" pitchFamily="34" charset="0"/>
              </a:rPr>
              <a:t>Interventions</a:t>
            </a:r>
          </a:p>
          <a:p>
            <a:pPr>
              <a:spcBef>
                <a:spcPct val="0"/>
              </a:spcBef>
            </a:pPr>
            <a:r>
              <a:rPr lang="en-US" altLang="da-DK" sz="2800" dirty="0">
                <a:latin typeface="Calibri" panose="020F0502020204030204" pitchFamily="34" charset="0"/>
              </a:rPr>
              <a:t>No bolus vs </a:t>
            </a:r>
            <a:r>
              <a:rPr lang="en-US" altLang="da-DK" sz="2800" dirty="0" err="1">
                <a:latin typeface="Calibri" panose="020F0502020204030204" pitchFamily="34" charset="0"/>
              </a:rPr>
              <a:t>NaCl</a:t>
            </a:r>
            <a:r>
              <a:rPr lang="en-US" altLang="da-DK" sz="2800" dirty="0">
                <a:latin typeface="Calibri" panose="020F0502020204030204" pitchFamily="34" charset="0"/>
              </a:rPr>
              <a:t> bolus vs albumin bolus </a:t>
            </a:r>
          </a:p>
          <a:p>
            <a:pPr>
              <a:spcBef>
                <a:spcPct val="0"/>
              </a:spcBef>
            </a:pPr>
            <a:r>
              <a:rPr lang="en-US" altLang="da-DK" sz="2800" dirty="0">
                <a:latin typeface="Calibri" panose="020F0502020204030204" pitchFamily="34" charset="0"/>
              </a:rPr>
              <a:t>3000 febrile African children with impaired circulation</a:t>
            </a:r>
          </a:p>
          <a:p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sz="2800" b="1" dirty="0"/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Billede 5" descr="FEAST1.bmp">
            <a:extLst>
              <a:ext uri="{FF2B5EF4-FFF2-40B4-BE49-F238E27FC236}">
                <a16:creationId xmlns="" xmlns:a16="http://schemas.microsoft.com/office/drawing/2014/main" id="{5444F620-8A32-48AC-8715-DA825B493F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53"/>
          <a:stretch>
            <a:fillRect/>
          </a:stretch>
        </p:blipFill>
        <p:spPr bwMode="auto">
          <a:xfrm>
            <a:off x="412922" y="2360613"/>
            <a:ext cx="6858000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Billedresultat for feast trial">
            <a:extLst>
              <a:ext uri="{FF2B5EF4-FFF2-40B4-BE49-F238E27FC236}">
                <a16:creationId xmlns="" xmlns:a16="http://schemas.microsoft.com/office/drawing/2014/main" id="{12C645E2-BFC3-4A7F-A6AC-E74CB7B47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46" y="2360613"/>
            <a:ext cx="4466738" cy="1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felt 8">
            <a:extLst>
              <a:ext uri="{FF2B5EF4-FFF2-40B4-BE49-F238E27FC236}">
                <a16:creationId xmlns="" xmlns:a16="http://schemas.microsoft.com/office/drawing/2014/main" id="{6D987E14-80AD-4DC9-98BB-E60FDD7214A7}"/>
              </a:ext>
            </a:extLst>
          </p:cNvPr>
          <p:cNvSpPr txBox="1"/>
          <p:nvPr/>
        </p:nvSpPr>
        <p:spPr>
          <a:xfrm>
            <a:off x="9798488" y="6412772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1. </a:t>
            </a:r>
            <a:r>
              <a:rPr lang="da-DK" sz="1400" dirty="0" err="1" smtClean="0"/>
              <a:t>Maitland</a:t>
            </a:r>
            <a:r>
              <a:rPr lang="da-DK" sz="1400" dirty="0" smtClean="0"/>
              <a:t> </a:t>
            </a:r>
            <a:r>
              <a:rPr lang="da-DK" sz="1400" dirty="0"/>
              <a:t>et al. </a:t>
            </a:r>
            <a:r>
              <a:rPr lang="en-US" sz="1400" dirty="0" smtClean="0"/>
              <a:t>NEJM 2011</a:t>
            </a:r>
            <a:endParaRPr lang="da-DK" sz="1400" dirty="0"/>
          </a:p>
          <a:p>
            <a:endParaRPr lang="da-DK" sz="800" dirty="0"/>
          </a:p>
        </p:txBody>
      </p:sp>
      <p:sp>
        <p:nvSpPr>
          <p:cNvPr id="10" name="Tekstfelt 10">
            <a:extLst>
              <a:ext uri="{FF2B5EF4-FFF2-40B4-BE49-F238E27FC236}">
                <a16:creationId xmlns="" xmlns:a16="http://schemas.microsoft.com/office/drawing/2014/main" id="{D0A6B324-F1AC-4798-91AA-CEE980CCAA87}"/>
              </a:ext>
            </a:extLst>
          </p:cNvPr>
          <p:cNvSpPr txBox="1"/>
          <p:nvPr/>
        </p:nvSpPr>
        <p:spPr>
          <a:xfrm>
            <a:off x="7202421" y="2318662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1</a:t>
            </a:r>
          </a:p>
          <a:p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74104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a-DK" sz="4000" b="1" dirty="0" smtClean="0">
                <a:latin typeface="Calibri" charset="0"/>
              </a:rPr>
              <a:t>FEAST </a:t>
            </a:r>
            <a:r>
              <a:rPr lang="da-DK" sz="4000" b="1" dirty="0" err="1" smtClean="0">
                <a:latin typeface="Calibri" charset="0"/>
              </a:rPr>
              <a:t>trial</a:t>
            </a:r>
            <a:endParaRPr lang="da-DK" sz="4000" b="1" dirty="0">
              <a:latin typeface="Calibri" charset="0"/>
            </a:endParaRPr>
          </a:p>
        </p:txBody>
      </p:sp>
      <p:cxnSp>
        <p:nvCxnSpPr>
          <p:cNvPr id="8" name="Lige forbindelse 7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led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53D310AD-D001-4029-A427-A770E5731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3730" r="61966" b="35249"/>
          <a:stretch>
            <a:fillRect/>
          </a:stretch>
        </p:blipFill>
        <p:spPr bwMode="auto">
          <a:xfrm>
            <a:off x="2695576" y="2587624"/>
            <a:ext cx="6734118" cy="33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kstboks 10">
            <a:extLst>
              <a:ext uri="{FF2B5EF4-FFF2-40B4-BE49-F238E27FC236}">
                <a16:creationId xmlns="" xmlns:a16="http://schemas.microsoft.com/office/drawing/2014/main" id="{B218344A-0EBC-46EC-819B-9632B851ED2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625601" y="3996194"/>
            <a:ext cx="24415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da-DK" sz="2200" b="1" dirty="0">
                <a:latin typeface="Calibri" panose="020F0502020204030204" pitchFamily="34" charset="0"/>
                <a:cs typeface="Arial" panose="020B0604020202020204" pitchFamily="34" charset="0"/>
              </a:rPr>
              <a:t>Mortality at 48 </a:t>
            </a:r>
            <a:r>
              <a:rPr lang="en-US" altLang="da-DK" sz="2200" b="1" dirty="0" err="1">
                <a:latin typeface="Calibri" panose="020F0502020204030204" pitchFamily="34" charset="0"/>
                <a:cs typeface="Arial" panose="020B0604020202020204" pitchFamily="34" charset="0"/>
              </a:rPr>
              <a:t>hrs</a:t>
            </a:r>
            <a:endParaRPr lang="en-US" altLang="da-DK" sz="22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14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Brugerdefineret design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3714</TotalTime>
  <Words>874</Words>
  <Application>Microsoft Office PowerPoint</Application>
  <PresentationFormat>Brugerdefineret</PresentationFormat>
  <Paragraphs>312</Paragraphs>
  <Slides>33</Slides>
  <Notes>33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Diastitler</vt:lpstr>
      </vt:variant>
      <vt:variant>
        <vt:i4>33</vt:i4>
      </vt:variant>
    </vt:vector>
  </HeadingPairs>
  <TitlesOfParts>
    <vt:vector size="37" baseType="lpstr">
      <vt:lpstr>Office-tema</vt:lpstr>
      <vt:lpstr>1_Brugerdefineret design</vt:lpstr>
      <vt:lpstr>2_Brugerdefineret design</vt:lpstr>
      <vt:lpstr>Brugerdefineret design</vt:lpstr>
      <vt:lpstr>PowerPoint-præsentation</vt:lpstr>
      <vt:lpstr>Disposition</vt:lpstr>
      <vt:lpstr>Sepsis is a major global health problem</vt:lpstr>
      <vt:lpstr>Surviving Sepsis Campaign guideline IV fluid recommendations</vt:lpstr>
      <vt:lpstr> ‘EGDT-light’ in emergency dept. in Zambia</vt:lpstr>
      <vt:lpstr>Interventions given</vt:lpstr>
      <vt:lpstr>Survival</vt:lpstr>
      <vt:lpstr>Current knowledge from RCTs in other populations</vt:lpstr>
      <vt:lpstr>FEAST trial</vt:lpstr>
      <vt:lpstr>Background</vt:lpstr>
      <vt:lpstr>PowerPoint-præsentation</vt:lpstr>
      <vt:lpstr>The CLASSIC feasibility trial</vt:lpstr>
      <vt:lpstr>Primary outcome (feasibility)</vt:lpstr>
      <vt:lpstr>PowerPoint-præsentation</vt:lpstr>
      <vt:lpstr>Systematic review with meta-analysis</vt:lpstr>
      <vt:lpstr>PowerPoint-præsentation</vt:lpstr>
      <vt:lpstr>Aim</vt:lpstr>
      <vt:lpstr>Design</vt:lpstr>
      <vt:lpstr>Design</vt:lpstr>
      <vt:lpstr>Screening </vt:lpstr>
      <vt:lpstr>Inclusion criteria</vt:lpstr>
      <vt:lpstr>Exclusion criteria</vt:lpstr>
      <vt:lpstr>IV fluid restriction</vt:lpstr>
      <vt:lpstr>IV fluid restriction</vt:lpstr>
      <vt:lpstr>IV fluid restriction</vt:lpstr>
      <vt:lpstr>Standard care</vt:lpstr>
      <vt:lpstr>Adherence</vt:lpstr>
      <vt:lpstr>PowerPoint-præsentation</vt:lpstr>
      <vt:lpstr>PowerPoint-præsentation</vt:lpstr>
      <vt:lpstr>Trial Documents</vt:lpstr>
      <vt:lpstr>Contact</vt:lpstr>
      <vt:lpstr>Thank you!</vt:lpstr>
      <vt:lpstr>Thank you!</vt:lpstr>
    </vt:vector>
  </TitlesOfParts>
  <Company>Region Nordjylland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Olav  Schjørring / Region Nordjylland</dc:creator>
  <cp:lastModifiedBy>Tine Sylvest Meyhoff</cp:lastModifiedBy>
  <cp:revision>481</cp:revision>
  <cp:lastPrinted>2017-06-15T13:03:42Z</cp:lastPrinted>
  <dcterms:created xsi:type="dcterms:W3CDTF">2017-01-24T11:31:24Z</dcterms:created>
  <dcterms:modified xsi:type="dcterms:W3CDTF">2018-10-30T10:07:39Z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InfoFinished">
    <vt:lpwstr>True</vt:lpwstr>
  </property>
</Properties>
</file>