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3" r:id="rId2"/>
    <p:sldId id="330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455DC-47AB-4876-ADD4-CA963FB4C30C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CDC0E-BD17-46F1-9166-3540BF1A2B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755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2781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073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E46EC-D86C-448F-8AAD-AEF387EFC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403B2CB-3BE2-4FF3-894B-6758093C3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599359E-3D76-4C93-8EBE-0D4AF0D32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BBE024-AEF1-4AA4-A8F5-230ECA11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FDD431A-CF55-49B4-9DDA-86262BEA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495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69E71-BD2B-4242-AC9C-6A9B1C83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6667EA7-EE57-4EE2-B4BC-43A62E79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50C578-DFF5-4BF7-8586-8A6E8AEF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25A8790-4CE6-4205-A357-B82E26928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CE4B08E-B5D6-4BBB-8978-91C890D2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94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25D7C31-A826-4F0D-B575-DC39BA1A89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9EC53E7-246B-4107-AF63-2943D5B96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F2C225-1009-4337-8A74-C5C5AC685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C10A8D1-CFC8-4E23-AFD5-08373A87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649397A-BC34-4174-8462-C726E6F0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827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98D51-05D2-42FB-A13C-F7CD14D86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1F8A18C-3193-471B-81D6-ED8F8943D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C36C559-4892-4204-8424-8304B70A4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54BF1FF-0E42-4213-87AF-DCADA4C1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C6A3E34-05B9-4249-8CD8-94D06B5D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783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39CB3-938F-4BCD-9079-9EE8E27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42CFEFF-38EC-49DC-AA58-222FB13B6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32C70B-617E-4097-AEB5-B1DE51613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1DFD544-1BFC-495D-A548-77FD0792E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0E82FB-1BA8-480C-9204-8EAAC7FC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649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D881E-3001-4772-AF74-B657043A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150105-4F81-42DE-B31F-8200D14B4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BDDC2B9-2D59-4D0A-BF37-606ED079A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203E8EF-F9A6-4A3E-8FDB-D0E8E9649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09FD1FF-DBDB-4CB2-83A6-DBDC938BE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9907474-72FF-4C60-8620-02373CC2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897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1E5B9-6E6F-498F-8742-A93B59145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C29298F-7450-47AF-A667-38187B038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0535AF6-BE3F-4039-A4FF-C828497E9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F3F4B33-F4ED-409B-A486-5C8BEF45D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9CBE1E6-7371-4060-9609-7CA62693CB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AEDCF4D-BD38-44AD-B44D-128BE4E3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5493F80-9A6D-4CA6-9BD9-98AA5E9D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AC8C7936-9644-4C12-9772-19BC00B9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629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8765D-B433-4765-A5E7-21260BD65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CA17977-4538-45CB-9853-8490B8EF1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15AE26D-D266-4D55-A598-D9C39496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C358E6D-4794-46C5-963C-8F807510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43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178F110-09DF-4A7A-918B-7C887653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8677E52-FA79-4A8C-BEE9-35258DD21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299E2E2-FE9C-43B8-8EE7-D2DF9ABC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560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53872-7C80-4594-AA30-D2AD1ECFA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438306-FFEF-4D72-A161-0EC681BE3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482DC7-F721-4ADD-9C6F-3E2DA3F09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BE446D6-550F-4F67-9B00-B756C88B5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7A41297-C89D-4F6F-8A36-A79B02EF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F2C7B07-A07E-4C61-A42E-86330873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967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E12D4-B179-42FC-9EBC-0B4EEB139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1C872B1-4964-43C2-9A7C-31BF3C78A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CFA84B7-6D30-42A3-93CF-A6CB63F0B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2281FDA-6894-4DE6-8377-73B3FF75B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6C26062-9B6F-472E-B991-82AD5D4EB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9880FE1-87F1-48D8-B7F3-C19D2C97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640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3FC39CE-1B8F-4183-9288-915C94500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1784EEB-C4C6-4598-969D-2DEF5C099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C2EFF-14F7-469F-AEF4-C5D9FC33C0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0D564-4D4F-440B-AB39-27192473E732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A31BFE3-B60F-48EF-8D7D-7DE70C85F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0C227E-91F5-4723-8DBD-66349E223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965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covid-steroid-tri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Data </a:t>
            </a:r>
            <a:r>
              <a:rPr lang="da-DK" b="1" dirty="0" err="1"/>
              <a:t>entry</a:t>
            </a: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b="1" dirty="0"/>
              <a:t>Data </a:t>
            </a:r>
            <a:r>
              <a:rPr lang="da-DK" b="1" dirty="0" err="1"/>
              <a:t>entry</a:t>
            </a:r>
            <a:r>
              <a:rPr lang="da-DK" b="1" dirty="0"/>
              <a:t> </a:t>
            </a:r>
            <a:r>
              <a:rPr lang="da-DK" b="1" dirty="0" err="1"/>
              <a:t>performed</a:t>
            </a:r>
            <a:r>
              <a:rPr lang="da-DK" b="1" dirty="0"/>
              <a:t> by </a:t>
            </a:r>
            <a:r>
              <a:rPr lang="da-DK" b="1" dirty="0" err="1">
                <a:solidFill>
                  <a:srgbClr val="FF0000"/>
                </a:solidFill>
              </a:rPr>
              <a:t>unblinded</a:t>
            </a:r>
            <a:r>
              <a:rPr lang="da-DK" b="1" dirty="0"/>
              <a:t> </a:t>
            </a:r>
            <a:r>
              <a:rPr lang="da-DK" b="1" dirty="0" err="1"/>
              <a:t>primary</a:t>
            </a:r>
            <a:r>
              <a:rPr lang="da-DK" b="1" dirty="0"/>
              <a:t> trial </a:t>
            </a:r>
            <a:r>
              <a:rPr lang="da-DK" b="1" dirty="0" err="1"/>
              <a:t>personnel</a:t>
            </a:r>
            <a:endParaRPr lang="da-DK" b="1" dirty="0"/>
          </a:p>
          <a:p>
            <a:r>
              <a:rPr lang="da-DK" dirty="0"/>
              <a:t>Screening form </a:t>
            </a:r>
          </a:p>
          <a:p>
            <a:r>
              <a:rPr lang="da-DK" dirty="0" err="1"/>
              <a:t>Administered</a:t>
            </a:r>
            <a:r>
              <a:rPr lang="da-DK" dirty="0"/>
              <a:t> trial </a:t>
            </a:r>
            <a:r>
              <a:rPr lang="da-DK" dirty="0" err="1"/>
              <a:t>medication</a:t>
            </a:r>
            <a:r>
              <a:rPr lang="da-DK" dirty="0"/>
              <a:t> form (</a:t>
            </a:r>
            <a:r>
              <a:rPr lang="da-DK" dirty="0" err="1"/>
              <a:t>day</a:t>
            </a:r>
            <a:r>
              <a:rPr lang="da-DK" dirty="0"/>
              <a:t> 1-7)</a:t>
            </a:r>
          </a:p>
          <a:p>
            <a:r>
              <a:rPr lang="da-DK" dirty="0" err="1"/>
              <a:t>Consent</a:t>
            </a:r>
            <a:r>
              <a:rPr lang="da-DK" dirty="0"/>
              <a:t> form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b="1" dirty="0"/>
              <a:t>Data </a:t>
            </a:r>
            <a:r>
              <a:rPr lang="da-DK" b="1" dirty="0" err="1"/>
              <a:t>entry</a:t>
            </a:r>
            <a:r>
              <a:rPr lang="da-DK" b="1" dirty="0"/>
              <a:t> </a:t>
            </a:r>
            <a:r>
              <a:rPr lang="da-DK" b="1" dirty="0" err="1"/>
              <a:t>performed</a:t>
            </a:r>
            <a:r>
              <a:rPr lang="da-DK" b="1" dirty="0"/>
              <a:t> by </a:t>
            </a:r>
            <a:r>
              <a:rPr lang="da-DK" b="1" dirty="0" err="1">
                <a:solidFill>
                  <a:srgbClr val="FF0000"/>
                </a:solidFill>
              </a:rPr>
              <a:t>blinded</a:t>
            </a:r>
            <a:r>
              <a:rPr lang="da-DK" b="1" dirty="0"/>
              <a:t> </a:t>
            </a:r>
            <a:r>
              <a:rPr lang="da-DK" b="1" dirty="0" err="1"/>
              <a:t>primary</a:t>
            </a:r>
            <a:r>
              <a:rPr lang="da-DK" b="1" dirty="0"/>
              <a:t> trial </a:t>
            </a:r>
            <a:r>
              <a:rPr lang="da-DK" b="1" dirty="0" err="1"/>
              <a:t>personnel</a:t>
            </a:r>
            <a:endParaRPr lang="da-DK" b="1" dirty="0"/>
          </a:p>
          <a:p>
            <a:r>
              <a:rPr lang="da-DK" dirty="0"/>
              <a:t>Day forms (</a:t>
            </a:r>
            <a:r>
              <a:rPr lang="da-DK" dirty="0" err="1"/>
              <a:t>day</a:t>
            </a:r>
            <a:r>
              <a:rPr lang="da-DK" dirty="0"/>
              <a:t> 1-14)</a:t>
            </a:r>
          </a:p>
          <a:p>
            <a:r>
              <a:rPr lang="da-DK" dirty="0"/>
              <a:t>Discharge form</a:t>
            </a:r>
          </a:p>
          <a:p>
            <a:r>
              <a:rPr lang="da-DK" dirty="0" err="1"/>
              <a:t>Follow</a:t>
            </a:r>
            <a:r>
              <a:rPr lang="da-DK" dirty="0"/>
              <a:t> up forms at </a:t>
            </a:r>
            <a:r>
              <a:rPr lang="da-DK" dirty="0" err="1"/>
              <a:t>day</a:t>
            </a:r>
            <a:r>
              <a:rPr lang="da-DK" dirty="0"/>
              <a:t> 28, 90 and 1 </a:t>
            </a:r>
            <a:r>
              <a:rPr lang="da-DK" dirty="0" err="1"/>
              <a:t>year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Data </a:t>
            </a:r>
            <a:r>
              <a:rPr lang="da-DK" b="1" dirty="0" err="1"/>
              <a:t>entry</a:t>
            </a:r>
            <a:r>
              <a:rPr lang="da-DK" b="1" dirty="0"/>
              <a:t> by </a:t>
            </a:r>
            <a:r>
              <a:rPr lang="da-DK" b="1" dirty="0" err="1"/>
              <a:t>both</a:t>
            </a:r>
            <a:r>
              <a:rPr lang="da-DK" b="1" dirty="0"/>
              <a:t> </a:t>
            </a:r>
            <a:r>
              <a:rPr lang="da-DK" b="1" dirty="0" err="1">
                <a:solidFill>
                  <a:srgbClr val="FF0000"/>
                </a:solidFill>
              </a:rPr>
              <a:t>unblinded</a:t>
            </a:r>
            <a:r>
              <a:rPr lang="da-DK" b="1" dirty="0"/>
              <a:t> and </a:t>
            </a:r>
            <a:r>
              <a:rPr lang="da-DK" b="1" dirty="0" err="1">
                <a:solidFill>
                  <a:srgbClr val="FF0000"/>
                </a:solidFill>
              </a:rPr>
              <a:t>blinded</a:t>
            </a:r>
            <a:r>
              <a:rPr lang="da-DK" b="1" dirty="0"/>
              <a:t> </a:t>
            </a:r>
            <a:r>
              <a:rPr lang="da-DK" b="1" dirty="0" err="1"/>
              <a:t>primary</a:t>
            </a:r>
            <a:r>
              <a:rPr lang="da-DK" b="1" dirty="0"/>
              <a:t> trial </a:t>
            </a:r>
            <a:r>
              <a:rPr lang="da-DK" b="1" dirty="0" err="1"/>
              <a:t>personnel</a:t>
            </a:r>
            <a:endParaRPr lang="da-DK" b="1" dirty="0"/>
          </a:p>
          <a:p>
            <a:r>
              <a:rPr lang="da-DK" dirty="0"/>
              <a:t>Baseline form </a:t>
            </a:r>
          </a:p>
          <a:p>
            <a:r>
              <a:rPr lang="da-DK" dirty="0" err="1"/>
              <a:t>Withdrawal</a:t>
            </a:r>
            <a:r>
              <a:rPr lang="da-DK" dirty="0"/>
              <a:t> form 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9DB8989F-0E96-4CFB-9565-E6BF223E83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849" y="649016"/>
            <a:ext cx="865580" cy="65619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08978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Screen, </a:t>
            </a:r>
            <a:r>
              <a:rPr lang="da-DK" b="1" dirty="0" err="1"/>
              <a:t>randomise</a:t>
            </a:r>
            <a:r>
              <a:rPr lang="da-DK" b="1" dirty="0"/>
              <a:t> and enter data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hlinkClick r:id="rId3"/>
              </a:rPr>
              <a:t>www.cric.nu/covid-steroid-trial</a:t>
            </a:r>
            <a:endParaRPr lang="en-US" b="1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28E5899E-6AC0-4FD7-A6CB-86D36E1087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7941" y="2361325"/>
            <a:ext cx="5236117" cy="4131550"/>
          </a:xfrm>
          <a:prstGeom prst="rect">
            <a:avLst/>
          </a:prstGeom>
        </p:spPr>
      </p:pic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86168159-4A9E-4856-924A-1D8A47F6656B}"/>
              </a:ext>
            </a:extLst>
          </p:cNvPr>
          <p:cNvCxnSpPr>
            <a:cxnSpLocks/>
          </p:cNvCxnSpPr>
          <p:nvPr/>
        </p:nvCxnSpPr>
        <p:spPr>
          <a:xfrm>
            <a:off x="3477941" y="5282650"/>
            <a:ext cx="631837" cy="297839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56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19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 Data entry</vt:lpstr>
      <vt:lpstr>Screen, randomise and enter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entry</dc:title>
  <dc:creator>Marie Warrer Petersen</dc:creator>
  <cp:lastModifiedBy>Marie Warrer Petersen</cp:lastModifiedBy>
  <cp:revision>1</cp:revision>
  <dcterms:created xsi:type="dcterms:W3CDTF">2020-04-07T07:34:04Z</dcterms:created>
  <dcterms:modified xsi:type="dcterms:W3CDTF">2020-04-07T07:34:34Z</dcterms:modified>
</cp:coreProperties>
</file>