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4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5F381-1F92-48E2-8458-79B7C5BED730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DF049-BB6B-4C6A-B9F4-7792DFB313D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72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Patienter kan trækkes ud af forsøget når som helst.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Enten som følge af manglende samtykke fra patient eller pårørende: husk da at spørge om patient/pårørende tillader fortsat </a:t>
            </a:r>
            <a:r>
              <a:rPr lang="da-DK" dirty="0" err="1"/>
              <a:t>dataregistering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Investigator kan også vælge at trække patient ud af forsøget enten som følge af: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a-DK" dirty="0"/>
              <a:t>Alvorlige ventede eller uventede bivirkninger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a-DK" dirty="0"/>
              <a:t>Det besluttes at være i patientens interesse af investigator og kliniker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a-DK" dirty="0"/>
              <a:t>Patient overgår til palliation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a-DK" dirty="0"/>
              <a:t>Patient tvangsindlægges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I disse situation fortsættes </a:t>
            </a:r>
            <a:r>
              <a:rPr lang="da-DK" dirty="0" err="1"/>
              <a:t>dataregistering</a:t>
            </a:r>
            <a:r>
              <a:rPr lang="da-DK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I </a:t>
            </a:r>
            <a:r>
              <a:rPr lang="da-DK" dirty="0" err="1"/>
              <a:t>eCRF</a:t>
            </a:r>
            <a:r>
              <a:rPr lang="da-DK" dirty="0"/>
              <a:t> udfyldes </a:t>
            </a:r>
            <a:r>
              <a:rPr lang="da-DK" dirty="0" err="1"/>
              <a:t>withdrawal</a:t>
            </a:r>
            <a:r>
              <a:rPr lang="da-DK" dirty="0"/>
              <a:t> form af stud. med, hvor årsag til </a:t>
            </a:r>
            <a:r>
              <a:rPr lang="da-DK" dirty="0" err="1"/>
              <a:t>withdrawal</a:t>
            </a:r>
            <a:r>
              <a:rPr lang="da-DK" dirty="0"/>
              <a:t> angives.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6EAE-301A-4468-A33C-371F5698D68A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50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47C28-9B48-4AA4-856B-6827A6C8E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A475FB4-9AD3-40B8-9961-16EAB1D14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FBDA3B0-39FD-4F7C-8C19-64B59D5DD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57DFD4B-2C9D-4D7D-AD06-D4B7E7F38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39FE376-B740-4317-8163-C27DD852A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33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D08F5-5FC8-4B42-A680-EC0B115E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D391EB7-5BFC-4075-A56C-488F01728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F80736A-428B-434A-9245-21BE80A6F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85DCD97-07A6-49D1-A2B1-FFBF7551A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EF8E48-4946-4285-92BA-5C9E0DD9C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783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4A5B4A2-A980-49B2-9D93-34FD618527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2A1CDD6-C8BE-438E-883C-27499BCD2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D96E5DC-EAA1-4716-8DE0-E72156B7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58F5C2-0137-4562-B3C8-A43678F7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9BAB5D3-7F26-4AB7-BF09-8082C2A8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DFECA-9A67-4EDF-81BF-C5927F033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B9B0FC5-F34C-43D7-AAF8-2864B8783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8F5B9D6-2B51-4C77-978A-95507225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C3F751-A725-4F97-8C41-CBB7A0B7A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D549AB-2FC4-4CA3-B18B-82B4031BD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065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17E0D-642D-4160-BCF4-4632B99F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740DA9E-FE68-4B18-BDD3-8F34081CE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DA08D99-D3C6-4741-8934-1A026FCF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24D16ED-58BB-4E5E-81C2-71C19369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D876B59-94DF-44CF-BD64-76EDA2E5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50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09AC4-95F3-4E4E-82DA-D00B99CCA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42375A-FD15-4311-A93D-E2ACDEEB9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D52778C-3DFC-4AEB-BFF6-477A65EE6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F364D3D-CBBF-45CE-A40D-8729F0F3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E2EACC0-1A38-4E57-A0FD-52754A423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3D705F8-EEE6-4E13-A415-EE6E2D465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202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844CF3-493C-4E99-B2B6-CA000F5DB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38A5894-D25C-429D-93BF-D5F2799BB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D419A1B-4D23-45D2-8BE1-828AD5010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D77C0E3-7AE9-41FD-8BEC-40410E313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BC7CFA3-E774-4288-AF0F-C37F8F5A5F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87F6633-7836-476C-9118-0954C27C5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3FC07BF-B058-4FA6-82D5-77517F582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DB6C328-34DF-4371-8091-FDE70A81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261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4781F-6C7F-4261-A59D-72CD6232A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6E814B6-B285-45F9-A612-8FAD10675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D51D3B6-0838-43E7-8C0E-D195DB6C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A1D0DC-CB9C-4EC4-BF3F-789BF2A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667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A58A9DA-6ABD-42AF-AA04-161A2F9F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5480874-47A4-453B-85D8-A9E323D1F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991EC47-3C12-468E-90F6-77EA2508B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02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8DB76B-4590-482F-975D-27651BECD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6467100-A8EF-48A1-AFB6-DFC4A298D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375945E-4930-46B4-B3AA-21F792D54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9A5B412-70C0-49FB-A640-1CCD4A2C4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2ECD2DB-E104-4EB4-BAFA-606061689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E562E59-3E3B-4AB3-BF40-F426834C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103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24FEC-DEA4-481E-943D-2BDC91DED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C083134-27FC-41F7-9ACF-3B6D07975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0218E82-3277-4813-90C3-ADA832B31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80EBA9D-CAD4-426B-96F3-93197FAE7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2701233-C415-49D2-A5F8-568E27A22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5927D42-6479-44C4-8FA3-BF3E3B71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919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E7CBE9F-2A67-4315-91EF-12351018D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9F4A6ED-B61F-4D92-B888-BB2523C40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77B5DEC-4D54-4368-AD45-BDABB0597E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1F014-C61D-449C-9DE2-49FB860BCF5E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3E9CF22-B8FC-421E-A26C-0E51A24AF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082776-5A52-4B40-ABF2-B1FA4BC62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CEDD-7A58-4A21-B875-BDAF28474D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860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/>
              <a:t>Withdrawal</a:t>
            </a:r>
            <a:endParaRPr lang="da-DK" b="1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E03D612-1F56-41F9-8453-BF9C18125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A participant may have the intervention stopped at</a:t>
            </a:r>
            <a:r>
              <a:rPr lang="en-GB" b="1" dirty="0">
                <a:solidFill>
                  <a:srgbClr val="FF0000"/>
                </a:solidFill>
              </a:rPr>
              <a:t> any time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Discontinuation and withdrawal at the choice of the participant or next of kin</a:t>
            </a:r>
            <a:endParaRPr lang="da-DK" sz="3200" dirty="0"/>
          </a:p>
          <a:p>
            <a:pPr marL="0" indent="0">
              <a:buNone/>
            </a:pPr>
            <a:r>
              <a:rPr lang="en-GB" dirty="0"/>
              <a:t>Do participant/next of kin allow continued data registration?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Discontinuation and withdrawal at the choice of the investigator </a:t>
            </a:r>
            <a:endParaRPr lang="da-DK" dirty="0"/>
          </a:p>
          <a:p>
            <a:pPr lvl="0"/>
            <a:r>
              <a:rPr lang="en-GB" dirty="0"/>
              <a:t>SARs or SUSARs</a:t>
            </a:r>
          </a:p>
          <a:p>
            <a:pPr lvl="0"/>
            <a:r>
              <a:rPr lang="en-GB" dirty="0"/>
              <a:t>In the interest of the participant</a:t>
            </a:r>
            <a:endParaRPr lang="da-DK" dirty="0"/>
          </a:p>
          <a:p>
            <a:pPr lvl="0"/>
            <a:r>
              <a:rPr lang="en-GB" dirty="0"/>
              <a:t>Withdrawal from active therapy</a:t>
            </a:r>
            <a:endParaRPr lang="da-DK" dirty="0"/>
          </a:p>
          <a:p>
            <a:pPr lvl="0"/>
            <a:r>
              <a:rPr lang="en-GB" dirty="0"/>
              <a:t>Compulsory hospitalisation</a:t>
            </a:r>
            <a:endParaRPr lang="da-DK" dirty="0"/>
          </a:p>
          <a:p>
            <a:pPr marL="0" indent="0">
              <a:buNone/>
            </a:pPr>
            <a:endParaRPr lang="da-DK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3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Withdrawal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Withdrawal</dc:title>
  <dc:creator>Marie Warrer Petersen</dc:creator>
  <cp:lastModifiedBy>Marie Warrer Petersen</cp:lastModifiedBy>
  <cp:revision>1</cp:revision>
  <dcterms:created xsi:type="dcterms:W3CDTF">2020-04-07T07:29:22Z</dcterms:created>
  <dcterms:modified xsi:type="dcterms:W3CDTF">2020-04-07T07:29:40Z</dcterms:modified>
</cp:coreProperties>
</file>