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57" r:id="rId3"/>
    <p:sldId id="271" r:id="rId4"/>
    <p:sldId id="258" r:id="rId5"/>
    <p:sldId id="259" r:id="rId6"/>
    <p:sldId id="260" r:id="rId7"/>
    <p:sldId id="269" r:id="rId8"/>
    <p:sldId id="268" r:id="rId9"/>
    <p:sldId id="261" r:id="rId10"/>
    <p:sldId id="262" r:id="rId11"/>
    <p:sldId id="272" r:id="rId12"/>
    <p:sldId id="264" r:id="rId13"/>
    <p:sldId id="270" r:id="rId14"/>
    <p:sldId id="265" r:id="rId15"/>
    <p:sldId id="267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105" d="100"/>
          <a:sy n="105" d="100"/>
        </p:scale>
        <p:origin x="108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45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01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odif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://www.cric.nu/god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godi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8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000" b="1" dirty="0">
                <a:latin typeface="Calibri" charset="0"/>
              </a:rPr>
              <a:t>Goal directed fluid removal with furosemide in intensive care patients with fluid overload – A randomised, blinded, placebo-controlled trial (GODIF)</a:t>
            </a:r>
            <a:br>
              <a:rPr lang="en-GB" sz="2000" b="1" dirty="0">
                <a:latin typeface="Calibri" charset="0"/>
              </a:rPr>
            </a:br>
            <a:br>
              <a:rPr lang="en-GB" sz="2300" b="1" dirty="0">
                <a:latin typeface="Calibri" charset="0"/>
              </a:rPr>
            </a:br>
            <a:r>
              <a:rPr lang="da-DK" sz="3600" b="1" i="1" dirty="0">
                <a:latin typeface="Calibri" charset="0"/>
              </a:rPr>
              <a:t>Forsøgsmedicin</a:t>
            </a:r>
            <a:endParaRPr lang="da-DK" sz="36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944216"/>
          </a:xfrm>
        </p:spPr>
        <p:txBody>
          <a:bodyPr rtlCol="0">
            <a:normAutofit fontScale="92500" lnSpcReduction="2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Sine Wichmann(koordinerende 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investigator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Morten Bestle (sponsor)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Nordsjællands hospital, Hillerød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godif@cric.nu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www.cric.nu/godif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sp>
        <p:nvSpPr>
          <p:cNvPr id="2" name="Tekstfelt 1"/>
          <p:cNvSpPr txBox="1"/>
          <p:nvPr/>
        </p:nvSpPr>
        <p:spPr>
          <a:xfrm>
            <a:off x="6300192" y="188640"/>
            <a:ext cx="2592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9c_Præsentation_medicindispensering_V1.0_08.06.2020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81BA6738-5E4E-4DF2-89FF-950AFB896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35619"/>
            <a:ext cx="2886968" cy="74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Nummeret på den tildelte medicinpakke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den tildelte medicin og adminstrer forsøgsmedicinen efter protokollen.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Du kan printe medicinpakke-nummeret, hvis du har brug for at huske det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FC9936-1DF7-4E1D-AE18-E00767BDE7EC}"/>
              </a:ext>
            </a:extLst>
          </p:cNvPr>
          <p:cNvCxnSpPr/>
          <p:nvPr/>
        </p:nvCxnSpPr>
        <p:spPr>
          <a:xfrm>
            <a:off x="4211960" y="2275928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11124728" y="4437112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F29B1B6-8973-4A5C-A14A-67A8E54082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464" y="223228"/>
            <a:ext cx="1302792" cy="336120"/>
          </a:xfrm>
          <a:prstGeom prst="rect">
            <a:avLst/>
          </a:prstGeom>
        </p:spPr>
      </p:pic>
      <p:pic>
        <p:nvPicPr>
          <p:cNvPr id="9" name="Billede 8" descr="Et billede, der indeholder skærmbillede, skærm, telefon&#10;&#10;Automatisk genereret beskrivelse">
            <a:extLst>
              <a:ext uri="{FF2B5EF4-FFF2-40B4-BE49-F238E27FC236}">
                <a16:creationId xmlns:a16="http://schemas.microsoft.com/office/drawing/2014/main" id="{7C313B28-2E1B-4D92-99AC-DB73AC52A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61" y="2926754"/>
            <a:ext cx="3237975" cy="2262378"/>
          </a:xfrm>
          <a:prstGeom prst="rect">
            <a:avLst/>
          </a:prstGeom>
        </p:spPr>
      </p:pic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C3E69963-BF77-4CF3-8E7E-F9BDA2B3E4D5}"/>
              </a:ext>
            </a:extLst>
          </p:cNvPr>
          <p:cNvCxnSpPr>
            <a:cxnSpLocks/>
          </p:cNvCxnSpPr>
          <p:nvPr/>
        </p:nvCxnSpPr>
        <p:spPr>
          <a:xfrm flipV="1">
            <a:off x="558011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Problem 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dirty="0"/>
              <a:t>Der ligger en ampul med forsøgsmedicin ved computeren.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r>
              <a:rPr lang="da-DK" sz="2600" dirty="0"/>
              <a:t>Du vil gerne tjekke om medicinen er allokeret til din patient.</a:t>
            </a:r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3F2F9B7-5577-4E4C-9128-FA6DDBAC76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40305"/>
            <a:ext cx="1162472" cy="2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2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3F9FB4-5110-4092-ADE5-AE323F72DCAE}"/>
              </a:ext>
            </a:extLst>
          </p:cNvPr>
          <p:cNvCxnSpPr>
            <a:cxnSpLocks/>
          </p:cNvCxnSpPr>
          <p:nvPr/>
        </p:nvCxnSpPr>
        <p:spPr>
          <a:xfrm flipH="1">
            <a:off x="10620672" y="30605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">
            <a:extLst>
              <a:ext uri="{FF2B5EF4-FFF2-40B4-BE49-F238E27FC236}">
                <a16:creationId xmlns:a16="http://schemas.microsoft.com/office/drawing/2014/main" id="{DECC178B-85E9-453D-8F79-C08C8CE869FC}"/>
              </a:ext>
            </a:extLst>
          </p:cNvPr>
          <p:cNvSpPr txBox="1"/>
          <p:nvPr/>
        </p:nvSpPr>
        <p:spPr>
          <a:xfrm>
            <a:off x="1992652" y="5711725"/>
            <a:ext cx="4853895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den aktuelle patient på listen ved at klikke på på rækken</a:t>
            </a:r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20D6486F-D87E-463C-99F1-8D8E4FF7C1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68" y="312365"/>
            <a:ext cx="1148432" cy="296295"/>
          </a:xfrm>
          <a:prstGeom prst="rect">
            <a:avLst/>
          </a:prstGeom>
        </p:spPr>
      </p:pic>
      <p:pic>
        <p:nvPicPr>
          <p:cNvPr id="8" name="Billede 7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80C72B1-C20F-40CF-9EA6-052D414FF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26" y="1455365"/>
            <a:ext cx="7024348" cy="4214609"/>
          </a:xfrm>
          <a:prstGeom prst="rect">
            <a:avLst/>
          </a:prstGeom>
        </p:spPr>
      </p:pic>
      <p:cxnSp>
        <p:nvCxnSpPr>
          <p:cNvPr id="16" name="Straight Arrow Connector 19">
            <a:extLst>
              <a:ext uri="{FF2B5EF4-FFF2-40B4-BE49-F238E27FC236}">
                <a16:creationId xmlns:a16="http://schemas.microsoft.com/office/drawing/2014/main" id="{E95EAD81-49D2-4F1A-AC72-EE9E42E5D242}"/>
              </a:ext>
            </a:extLst>
          </p:cNvPr>
          <p:cNvCxnSpPr>
            <a:cxnSpLocks/>
          </p:cNvCxnSpPr>
          <p:nvPr/>
        </p:nvCxnSpPr>
        <p:spPr>
          <a:xfrm flipH="1">
            <a:off x="4314700" y="242088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3901544" y="5617522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Her kan du printe listen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AC13B59-5CD3-433A-B6B2-41E5F005C6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2077"/>
            <a:ext cx="1274446" cy="328807"/>
          </a:xfrm>
          <a:prstGeom prst="rect">
            <a:avLst/>
          </a:prstGeom>
        </p:spPr>
      </p:pic>
      <p:pic>
        <p:nvPicPr>
          <p:cNvPr id="12" name="Billede 11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4DD52C54-1FC5-4897-B76C-4A8A0DDBF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87" y="1484784"/>
            <a:ext cx="8666109" cy="4115348"/>
          </a:xfrm>
          <a:prstGeom prst="rect">
            <a:avLst/>
          </a:prstGeom>
        </p:spPr>
      </p:pic>
      <p:cxnSp>
        <p:nvCxnSpPr>
          <p:cNvPr id="21" name="Straight Arrow Connector 19">
            <a:extLst>
              <a:ext uri="{FF2B5EF4-FFF2-40B4-BE49-F238E27FC236}">
                <a16:creationId xmlns:a16="http://schemas.microsoft.com/office/drawing/2014/main" id="{932EC1A7-A380-4B91-AD73-6AD1C028D8A8}"/>
              </a:ext>
            </a:extLst>
          </p:cNvPr>
          <p:cNvCxnSpPr>
            <a:cxnSpLocks/>
          </p:cNvCxnSpPr>
          <p:nvPr/>
        </p:nvCxnSpPr>
        <p:spPr>
          <a:xfrm flipV="1">
            <a:off x="6516216" y="5536964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>
            <a:extLst>
              <a:ext uri="{FF2B5EF4-FFF2-40B4-BE49-F238E27FC236}">
                <a16:creationId xmlns:a16="http://schemas.microsoft.com/office/drawing/2014/main" id="{13F75033-2405-4A91-9ABC-C9DE00D3D657}"/>
              </a:ext>
            </a:extLst>
          </p:cNvPr>
          <p:cNvSpPr/>
          <p:nvPr/>
        </p:nvSpPr>
        <p:spPr>
          <a:xfrm>
            <a:off x="1403648" y="3266089"/>
            <a:ext cx="3384375" cy="7386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400" b="1" dirty="0"/>
              <a:t>En liste over de medicinpakker/ampuller der er tildelt patienten, kan ses under listen over forsøgspersoner.</a:t>
            </a:r>
          </a:p>
        </p:txBody>
      </p:sp>
      <p:cxnSp>
        <p:nvCxnSpPr>
          <p:cNvPr id="24" name="Straight Arrow Connector 13">
            <a:extLst>
              <a:ext uri="{FF2B5EF4-FFF2-40B4-BE49-F238E27FC236}">
                <a16:creationId xmlns:a16="http://schemas.microsoft.com/office/drawing/2014/main" id="{2D2E24FC-3707-42B2-820C-F81551AA653A}"/>
              </a:ext>
            </a:extLst>
          </p:cNvPr>
          <p:cNvCxnSpPr>
            <a:cxnSpLocks/>
          </p:cNvCxnSpPr>
          <p:nvPr/>
        </p:nvCxnSpPr>
        <p:spPr>
          <a:xfrm>
            <a:off x="3347864" y="4004753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Tryk ‘Add comment’ hvis der er problemer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33820570-6E5D-4DEE-A83C-DADCE509F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1" y="241486"/>
            <a:ext cx="1211363" cy="312531"/>
          </a:xfrm>
          <a:prstGeom prst="rect">
            <a:avLst/>
          </a:prstGeom>
        </p:spPr>
      </p:pic>
      <p:pic>
        <p:nvPicPr>
          <p:cNvPr id="9" name="Billede 8" descr="Et billede, der indeholder skærmbillede, computer&#10;&#10;Automatisk genereret beskrivelse">
            <a:extLst>
              <a:ext uri="{FF2B5EF4-FFF2-40B4-BE49-F238E27FC236}">
                <a16:creationId xmlns:a16="http://schemas.microsoft.com/office/drawing/2014/main" id="{63DF6061-0B8F-4897-AE86-1FADD8645D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3" y="2066821"/>
            <a:ext cx="8807531" cy="4182506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9AF5819F-53EE-4B28-A7BD-E578C5B36B0C}"/>
              </a:ext>
            </a:extLst>
          </p:cNvPr>
          <p:cNvSpPr/>
          <p:nvPr/>
        </p:nvSpPr>
        <p:spPr>
          <a:xfrm>
            <a:off x="539552" y="3825345"/>
            <a:ext cx="7069805" cy="830997"/>
          </a:xfrm>
          <a:prstGeom prst="rect">
            <a:avLst/>
          </a:prstGeom>
          <a:ln w="857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sz="1600" b="1" dirty="0">
                <a:effectLst/>
              </a:rPr>
              <a:t>Hvis du oplever et problem med en ampul eller der opstår fejl ved administration af medicinen, kan du skrive en kommentar (ud for det aktuelle ampul-nummer).</a:t>
            </a:r>
          </a:p>
          <a:p>
            <a:r>
              <a:rPr lang="da-DK" sz="1600" b="1" dirty="0"/>
              <a:t>Træk en ny ampul, hvis der er behov.</a:t>
            </a:r>
            <a:endParaRPr lang="da-DK" sz="1600" b="1" dirty="0">
              <a:effectLst/>
            </a:endParaRPr>
          </a:p>
        </p:txBody>
      </p:sp>
      <p:cxnSp>
        <p:nvCxnSpPr>
          <p:cNvPr id="19" name="Straight Arrow Connector 15">
            <a:extLst>
              <a:ext uri="{FF2B5EF4-FFF2-40B4-BE49-F238E27FC236}">
                <a16:creationId xmlns:a16="http://schemas.microsoft.com/office/drawing/2014/main" id="{20A34CB0-D118-4CE0-854F-330E3D7C5ADA}"/>
              </a:ext>
            </a:extLst>
          </p:cNvPr>
          <p:cNvCxnSpPr>
            <a:cxnSpLocks/>
          </p:cNvCxnSpPr>
          <p:nvPr/>
        </p:nvCxnSpPr>
        <p:spPr>
          <a:xfrm>
            <a:off x="7027384" y="4656342"/>
            <a:ext cx="1163945" cy="75492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Opsummering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da-DK" sz="2400" b="1" dirty="0"/>
              <a:t>Forsøgsmedicin hentes på </a:t>
            </a:r>
            <a:r>
              <a:rPr lang="da-DK" sz="2400" b="1" dirty="0">
                <a:hlinkClick r:id="rId3"/>
              </a:rPr>
              <a:t>www.cric.nu/godif</a:t>
            </a:r>
            <a:r>
              <a:rPr lang="da-DK" sz="2400" b="1" dirty="0"/>
              <a:t>	 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Marker patienten, skriv dit navn, tryk ”</a:t>
            </a:r>
            <a:r>
              <a:rPr lang="da-DK" sz="2400" b="1" dirty="0" err="1"/>
              <a:t>Dispense</a:t>
            </a:r>
            <a:r>
              <a:rPr lang="da-DK" sz="2400" b="1" dirty="0"/>
              <a:t> </a:t>
            </a:r>
            <a:r>
              <a:rPr lang="da-DK" sz="2400" b="1" dirty="0" err="1"/>
              <a:t>trial</a:t>
            </a:r>
            <a:r>
              <a:rPr lang="da-DK" sz="2400" b="1" dirty="0"/>
              <a:t> </a:t>
            </a:r>
            <a:r>
              <a:rPr lang="da-DK" sz="2400" b="1" dirty="0" err="1"/>
              <a:t>medication</a:t>
            </a:r>
            <a:r>
              <a:rPr lang="da-DK" sz="2400" b="1" dirty="0"/>
              <a:t>”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Ved behov trækkes yderligere ampuller.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Tilføj en kommentar hvis du oplever et problem med en af ampullerne i pakken.</a:t>
            </a: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C494306-8977-4D49-9E16-DC37ADD482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334" y="387028"/>
            <a:ext cx="1336434" cy="3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Medicinmodul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72072"/>
            <a:ext cx="3705200" cy="312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E27473BF-E8BA-42FB-B1A9-5AE346FDBB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19397"/>
            <a:ext cx="1598605" cy="41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Trækning af medicin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r>
              <a:rPr lang="da-DK" dirty="0"/>
              <a:t>Patienten er inkluderet i GODIF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Du vil hente forsøgsmedicin</a:t>
            </a:r>
          </a:p>
          <a:p>
            <a:endParaRPr lang="da-DK" dirty="0"/>
          </a:p>
          <a:p>
            <a:r>
              <a:rPr lang="da-DK" dirty="0"/>
              <a:t>Gå til hjemmesiden www.cric.nu/godif</a:t>
            </a:r>
          </a:p>
          <a:p>
            <a:pPr marL="457200" lvl="1" indent="0">
              <a:buNone/>
              <a:defRPr/>
            </a:pPr>
            <a:endParaRPr lang="da-DK" sz="2600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4" name="Billede 3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6FE6247-A987-42DE-A9A4-E88814385C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7106"/>
            <a:ext cx="1374800" cy="35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/>
              <a:t>Tilgå </a:t>
            </a:r>
            <a:r>
              <a:rPr lang="da-DK" sz="3600" b="1" u="sng" dirty="0"/>
              <a:t>www.cric.nu/godif</a:t>
            </a:r>
            <a:endParaRPr lang="da-DK" sz="36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da-DK" dirty="0"/>
          </a:p>
        </p:txBody>
      </p:sp>
      <p:pic>
        <p:nvPicPr>
          <p:cNvPr id="5" name="Billede 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0251B2C7-9C14-49EB-9C58-23484BBF33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04" y="1617485"/>
            <a:ext cx="7380312" cy="5195891"/>
          </a:xfrm>
          <a:prstGeom prst="rect">
            <a:avLst/>
          </a:prstGeom>
        </p:spPr>
      </p:pic>
      <p:pic>
        <p:nvPicPr>
          <p:cNvPr id="10" name="Billede 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449B072E-8016-443A-B455-A2157BE3C7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4259"/>
            <a:ext cx="1158776" cy="29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på medicinmodulet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767535"/>
            <a:ext cx="621063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Calibri" charset="0"/>
              </a:rPr>
              <a:t>Brug afdelingens </a:t>
            </a:r>
            <a:r>
              <a:rPr lang="da-DK" sz="2400" b="1" u="sng" dirty="0">
                <a:latin typeface="Calibri" charset="0"/>
              </a:rPr>
              <a:t>fælles</a:t>
            </a:r>
            <a:r>
              <a:rPr lang="da-DK" sz="2400" b="1" dirty="0">
                <a:latin typeface="Calibri" charset="0"/>
              </a:rPr>
              <a:t> brugernavn og kodeord</a:t>
            </a:r>
            <a:endParaRPr lang="da-DK" sz="2400" b="1" u="sng" dirty="0">
              <a:latin typeface="Calibri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3180"/>
            <a:ext cx="2571750" cy="1485900"/>
          </a:xfrm>
          <a:prstGeom prst="rect">
            <a:avLst/>
          </a:prstGeom>
        </p:spPr>
      </p:pic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7C2BDF-A4BC-46E7-8E14-5CD7B12E6C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42633"/>
            <a:ext cx="1573244" cy="405897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05C8281C-0FBA-46A2-AD02-479D6641A6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85706"/>
            <a:ext cx="5306165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2555776" y="5769158"/>
            <a:ext cx="4290771" cy="96795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en patient på listen ved at klikke på navnet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5436096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096EEA9F-A31A-4358-85D9-03D51CE62E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637" y="188640"/>
            <a:ext cx="1302792" cy="336120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BCBB526D-E4E0-4E43-9A85-46195F63B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96921"/>
            <a:ext cx="6948264" cy="4168958"/>
          </a:xfrm>
          <a:prstGeom prst="rect">
            <a:avLst/>
          </a:prstGeom>
        </p:spPr>
      </p:pic>
      <p:cxnSp>
        <p:nvCxnSpPr>
          <p:cNvPr id="19" name="Straight Arrow Connector 12">
            <a:extLst>
              <a:ext uri="{FF2B5EF4-FFF2-40B4-BE49-F238E27FC236}">
                <a16:creationId xmlns:a16="http://schemas.microsoft.com/office/drawing/2014/main" id="{DB8EC5CB-4B29-4AE5-949E-1B7771D91ACD}"/>
              </a:ext>
            </a:extLst>
          </p:cNvPr>
          <p:cNvCxnSpPr>
            <a:cxnSpLocks/>
          </p:cNvCxnSpPr>
          <p:nvPr/>
        </p:nvCxnSpPr>
        <p:spPr>
          <a:xfrm flipH="1">
            <a:off x="3399994" y="249289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3077283" y="5866706"/>
            <a:ext cx="3154719" cy="5539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Skriv dit navn i feltet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pic>
        <p:nvPicPr>
          <p:cNvPr id="15" name="Billede 14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A7A607CA-6960-422C-85D0-E807DD614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61423"/>
            <a:ext cx="6680212" cy="4364911"/>
          </a:xfrm>
          <a:prstGeom prst="rect">
            <a:avLst/>
          </a:prstGeom>
        </p:spPr>
      </p:pic>
      <p:pic>
        <p:nvPicPr>
          <p:cNvPr id="20" name="Billede 19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F77ED8E-FF3A-4792-AFD3-EF957D707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851" y="224990"/>
            <a:ext cx="1221295" cy="31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880700" y="5897448"/>
            <a:ext cx="5476898" cy="5558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Klik ‘Dispense medicine pack to participant’</a:t>
            </a:r>
            <a:endParaRPr lang="da-DK" sz="2000" b="1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latin typeface="Calibri" charset="0"/>
              </a:rPr>
              <a:t>Hent</a:t>
            </a:r>
            <a:r>
              <a:rPr lang="en-GB" sz="3600" dirty="0">
                <a:latin typeface="Calibri" charset="0"/>
              </a:rPr>
              <a:t> </a:t>
            </a:r>
            <a:r>
              <a:rPr lang="en-GB" sz="3600" dirty="0" err="1">
                <a:latin typeface="Calibri" charset="0"/>
              </a:rPr>
              <a:t>forsøgsmedicin</a:t>
            </a:r>
            <a:r>
              <a:rPr lang="en-GB" sz="3600" dirty="0">
                <a:latin typeface="Calibri" charset="0"/>
              </a:rPr>
              <a:t> I </a:t>
            </a:r>
            <a:r>
              <a:rPr lang="en-GB" sz="3600" dirty="0" err="1">
                <a:latin typeface="Calibri" charset="0"/>
              </a:rPr>
              <a:t>medicinmodulet</a:t>
            </a:r>
            <a:endParaRPr lang="en-GB" sz="3600" dirty="0">
              <a:latin typeface="Calibri" charset="0"/>
            </a:endParaRPr>
          </a:p>
        </p:txBody>
      </p:sp>
      <p:pic>
        <p:nvPicPr>
          <p:cNvPr id="8" name="Billede 7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FBF21B0A-BBED-4047-9DDD-3CA8B67C5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653" y="260254"/>
            <a:ext cx="1158776" cy="298964"/>
          </a:xfrm>
          <a:prstGeom prst="rect">
            <a:avLst/>
          </a:prstGeom>
        </p:spPr>
      </p:pic>
      <p:pic>
        <p:nvPicPr>
          <p:cNvPr id="10" name="Billede 9" descr="Et billede, der indeholder skærmbillede&#10;&#10;Automatisk genereret beskrivelse">
            <a:extLst>
              <a:ext uri="{FF2B5EF4-FFF2-40B4-BE49-F238E27FC236}">
                <a16:creationId xmlns:a16="http://schemas.microsoft.com/office/drawing/2014/main" id="{317C7C61-2365-433F-B431-3E23B5C91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49" y="1435405"/>
            <a:ext cx="7364902" cy="4414162"/>
          </a:xfrm>
          <a:prstGeom prst="rect">
            <a:avLst/>
          </a:prstGeom>
        </p:spPr>
      </p:pic>
      <p:cxnSp>
        <p:nvCxnSpPr>
          <p:cNvPr id="17" name="Straight Arrow Connector 12">
            <a:extLst>
              <a:ext uri="{FF2B5EF4-FFF2-40B4-BE49-F238E27FC236}">
                <a16:creationId xmlns:a16="http://schemas.microsoft.com/office/drawing/2014/main" id="{592C51AB-2D6C-4790-941E-22AC3DDD7182}"/>
              </a:ext>
            </a:extLst>
          </p:cNvPr>
          <p:cNvCxnSpPr>
            <a:cxnSpLocks/>
          </p:cNvCxnSpPr>
          <p:nvPr/>
        </p:nvCxnSpPr>
        <p:spPr>
          <a:xfrm flipH="1">
            <a:off x="7177578" y="3105976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>
                <a:latin typeface="Calibri" charset="0"/>
              </a:rPr>
              <a:t>Bekræft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" name="Billede 4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B9691A13-20E1-4731-A534-587ACBB51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8349"/>
            <a:ext cx="1511176" cy="389884"/>
          </a:xfrm>
          <a:prstGeom prst="rect">
            <a:avLst/>
          </a:prstGeom>
        </p:spPr>
      </p:pic>
      <p:pic>
        <p:nvPicPr>
          <p:cNvPr id="12" name="Billede 11" descr="Et billede, der indeholder skærmbillede, fugl&#10;&#10;Automatisk genereret beskrivelse">
            <a:extLst>
              <a:ext uri="{FF2B5EF4-FFF2-40B4-BE49-F238E27FC236}">
                <a16:creationId xmlns:a16="http://schemas.microsoft.com/office/drawing/2014/main" id="{A8585268-28B9-4B0C-A213-2E4F21854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38" y="2311343"/>
            <a:ext cx="5363323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323</Words>
  <Application>Microsoft Office PowerPoint</Application>
  <PresentationFormat>Skærmshow (4:3)</PresentationFormat>
  <Paragraphs>131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Kontortema</vt:lpstr>
      <vt:lpstr>Goal directed fluid removal with furosemide in intensive care patients with fluid overload – A randomised, blinded, placebo-controlled trial (GODIF)  Forsøgsmedicin</vt:lpstr>
      <vt:lpstr>Medicinmodul</vt:lpstr>
      <vt:lpstr>Trækning af medicin</vt:lpstr>
      <vt:lpstr>Tilgå www.cric.nu/godif</vt:lpstr>
      <vt:lpstr>Log på medicinmodulet</vt:lpstr>
      <vt:lpstr>Hent forsøgsmedicin i medicinmodulet</vt:lpstr>
      <vt:lpstr>Hent forsøgsmedicin i medicinmodulet</vt:lpstr>
      <vt:lpstr>Hent forsøgsmedicin I medicinmodulet</vt:lpstr>
      <vt:lpstr>Bekræft</vt:lpstr>
      <vt:lpstr>Nummeret på den tildelte medicinpakke </vt:lpstr>
      <vt:lpstr>Problem 1</vt:lpstr>
      <vt:lpstr>Find tidligere tildelte medicinpakker</vt:lpstr>
      <vt:lpstr>Find tidligere tildelte medicinpakker</vt:lpstr>
      <vt:lpstr>Tryk ‘Add comment’ hvis der er problemer</vt:lpstr>
      <vt:lpstr>Opsummering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Sine Wichmann</cp:lastModifiedBy>
  <cp:revision>71</cp:revision>
  <dcterms:created xsi:type="dcterms:W3CDTF">2015-07-29T13:26:08Z</dcterms:created>
  <dcterms:modified xsi:type="dcterms:W3CDTF">2020-08-17T12:29:05Z</dcterms:modified>
</cp:coreProperties>
</file>